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2"/>
  </p:notesMasterIdLst>
  <p:handoutMasterIdLst>
    <p:handoutMasterId r:id="rId23"/>
  </p:handoutMasterIdLst>
  <p:sldIdLst>
    <p:sldId id="257" r:id="rId5"/>
    <p:sldId id="270" r:id="rId6"/>
    <p:sldId id="276" r:id="rId7"/>
    <p:sldId id="277" r:id="rId8"/>
    <p:sldId id="278" r:id="rId9"/>
    <p:sldId id="279" r:id="rId10"/>
    <p:sldId id="280" r:id="rId11"/>
    <p:sldId id="283" r:id="rId12"/>
    <p:sldId id="281" r:id="rId13"/>
    <p:sldId id="282" r:id="rId14"/>
    <p:sldId id="275" r:id="rId15"/>
    <p:sldId id="284" r:id="rId16"/>
    <p:sldId id="285" r:id="rId17"/>
    <p:sldId id="286" r:id="rId18"/>
    <p:sldId id="287" r:id="rId19"/>
    <p:sldId id="288" r:id="rId20"/>
    <p:sldId id="274" r:id="rId21"/>
  </p:sldIdLst>
  <p:sldSz cx="12192000" cy="6858000"/>
  <p:notesSz cx="6858000" cy="9144000"/>
  <p:defaultTextStyle>
    <a:defPPr rtl="0">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je Solle" initials="MS" lastIdx="1" clrIdx="0">
    <p:extLst>
      <p:ext uri="{19B8F6BF-5375-455C-9EA6-DF929625EA0E}">
        <p15:presenceInfo xmlns:p15="http://schemas.microsoft.com/office/powerpoint/2012/main" userId="S::pm.solle@noorderpoort.nl::aa2ec6e0-f6df-41d1-9167-7cd823556c7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p:cViewPr varScale="1">
        <p:scale>
          <a:sx n="59" d="100"/>
          <a:sy n="59" d="100"/>
        </p:scale>
        <p:origin x="964" y="48"/>
      </p:cViewPr>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90" d="100"/>
          <a:sy n="90" d="100"/>
        </p:scale>
        <p:origin x="281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je Solle" userId="aa2ec6e0-f6df-41d1-9167-7cd823556c73" providerId="ADAL" clId="{C4E7DFA8-FB4F-4E70-AE2E-78EB7F43F264}"/>
    <pc:docChg chg="custSel addSld modSld">
      <pc:chgData name="Marije Solle" userId="aa2ec6e0-f6df-41d1-9167-7cd823556c73" providerId="ADAL" clId="{C4E7DFA8-FB4F-4E70-AE2E-78EB7F43F264}" dt="2019-10-15T14:04:20.856" v="2034" actId="20577"/>
      <pc:docMkLst>
        <pc:docMk/>
      </pc:docMkLst>
      <pc:sldChg chg="modSp">
        <pc:chgData name="Marije Solle" userId="aa2ec6e0-f6df-41d1-9167-7cd823556c73" providerId="ADAL" clId="{C4E7DFA8-FB4F-4E70-AE2E-78EB7F43F264}" dt="2019-10-15T14:04:01.361" v="2004" actId="20577"/>
        <pc:sldMkLst>
          <pc:docMk/>
          <pc:sldMk cId="1359999132" sldId="270"/>
        </pc:sldMkLst>
        <pc:spChg chg="mod">
          <ac:chgData name="Marije Solle" userId="aa2ec6e0-f6df-41d1-9167-7cd823556c73" providerId="ADAL" clId="{C4E7DFA8-FB4F-4E70-AE2E-78EB7F43F264}" dt="2019-10-15T14:04:01.265" v="2002" actId="27636"/>
          <ac:spMkLst>
            <pc:docMk/>
            <pc:sldMk cId="1359999132" sldId="270"/>
            <ac:spMk id="3" creationId="{00000000-0000-0000-0000-000000000000}"/>
          </ac:spMkLst>
        </pc:spChg>
        <pc:spChg chg="mod">
          <ac:chgData name="Marije Solle" userId="aa2ec6e0-f6df-41d1-9167-7cd823556c73" providerId="ADAL" clId="{C4E7DFA8-FB4F-4E70-AE2E-78EB7F43F264}" dt="2019-10-15T14:04:01.361" v="2004" actId="20577"/>
          <ac:spMkLst>
            <pc:docMk/>
            <pc:sldMk cId="1359999132" sldId="270"/>
            <ac:spMk id="4" creationId="{00000000-0000-0000-0000-000000000000}"/>
          </ac:spMkLst>
        </pc:spChg>
      </pc:sldChg>
      <pc:sldChg chg="modSp">
        <pc:chgData name="Marije Solle" userId="aa2ec6e0-f6df-41d1-9167-7cd823556c73" providerId="ADAL" clId="{C4E7DFA8-FB4F-4E70-AE2E-78EB7F43F264}" dt="2019-10-15T14:04:20.856" v="2034" actId="20577"/>
        <pc:sldMkLst>
          <pc:docMk/>
          <pc:sldMk cId="3032947896" sldId="274"/>
        </pc:sldMkLst>
        <pc:spChg chg="mod">
          <ac:chgData name="Marije Solle" userId="aa2ec6e0-f6df-41d1-9167-7cd823556c73" providerId="ADAL" clId="{C4E7DFA8-FB4F-4E70-AE2E-78EB7F43F264}" dt="2019-10-15T14:04:20.856" v="2034" actId="20577"/>
          <ac:spMkLst>
            <pc:docMk/>
            <pc:sldMk cId="3032947896" sldId="274"/>
            <ac:spMk id="3" creationId="{00000000-0000-0000-0000-000000000000}"/>
          </ac:spMkLst>
        </pc:spChg>
        <pc:spChg chg="mod">
          <ac:chgData name="Marije Solle" userId="aa2ec6e0-f6df-41d1-9167-7cd823556c73" providerId="ADAL" clId="{C4E7DFA8-FB4F-4E70-AE2E-78EB7F43F264}" dt="2019-10-15T14:04:11.502" v="2006"/>
          <ac:spMkLst>
            <pc:docMk/>
            <pc:sldMk cId="3032947896" sldId="274"/>
            <ac:spMk id="4" creationId="{00000000-0000-0000-0000-000000000000}"/>
          </ac:spMkLst>
        </pc:spChg>
      </pc:sldChg>
      <pc:sldChg chg="delSp modSp add">
        <pc:chgData name="Marije Solle" userId="aa2ec6e0-f6df-41d1-9167-7cd823556c73" providerId="ADAL" clId="{C4E7DFA8-FB4F-4E70-AE2E-78EB7F43F264}" dt="2019-10-15T13:43:58.812" v="117" actId="27636"/>
        <pc:sldMkLst>
          <pc:docMk/>
          <pc:sldMk cId="1585770504" sldId="279"/>
        </pc:sldMkLst>
        <pc:spChg chg="mod">
          <ac:chgData name="Marije Solle" userId="aa2ec6e0-f6df-41d1-9167-7cd823556c73" providerId="ADAL" clId="{C4E7DFA8-FB4F-4E70-AE2E-78EB7F43F264}" dt="2019-10-15T13:25:56.145" v="49" actId="20577"/>
          <ac:spMkLst>
            <pc:docMk/>
            <pc:sldMk cId="1585770504" sldId="279"/>
            <ac:spMk id="2" creationId="{8EA9042C-5080-4C81-9C84-D06AB0B198A1}"/>
          </ac:spMkLst>
        </pc:spChg>
        <pc:spChg chg="mod">
          <ac:chgData name="Marije Solle" userId="aa2ec6e0-f6df-41d1-9167-7cd823556c73" providerId="ADAL" clId="{C4E7DFA8-FB4F-4E70-AE2E-78EB7F43F264}" dt="2019-10-15T13:43:58.812" v="117" actId="27636"/>
          <ac:spMkLst>
            <pc:docMk/>
            <pc:sldMk cId="1585770504" sldId="279"/>
            <ac:spMk id="3" creationId="{BCFC7184-E6F2-4B31-87DD-1A556BCC2ECE}"/>
          </ac:spMkLst>
        </pc:spChg>
        <pc:spChg chg="del">
          <ac:chgData name="Marije Solle" userId="aa2ec6e0-f6df-41d1-9167-7cd823556c73" providerId="ADAL" clId="{C4E7DFA8-FB4F-4E70-AE2E-78EB7F43F264}" dt="2019-10-15T13:25:59.568" v="50" actId="478"/>
          <ac:spMkLst>
            <pc:docMk/>
            <pc:sldMk cId="1585770504" sldId="279"/>
            <ac:spMk id="4" creationId="{F691EA34-C53F-4627-BB31-D1602756E3B0}"/>
          </ac:spMkLst>
        </pc:spChg>
      </pc:sldChg>
      <pc:sldChg chg="delSp modSp add">
        <pc:chgData name="Marije Solle" userId="aa2ec6e0-f6df-41d1-9167-7cd823556c73" providerId="ADAL" clId="{C4E7DFA8-FB4F-4E70-AE2E-78EB7F43F264}" dt="2019-10-15T13:45:08.264" v="344" actId="14100"/>
        <pc:sldMkLst>
          <pc:docMk/>
          <pc:sldMk cId="3896951670" sldId="280"/>
        </pc:sldMkLst>
        <pc:spChg chg="mod">
          <ac:chgData name="Marije Solle" userId="aa2ec6e0-f6df-41d1-9167-7cd823556c73" providerId="ADAL" clId="{C4E7DFA8-FB4F-4E70-AE2E-78EB7F43F264}" dt="2019-10-15T13:44:32.358" v="167" actId="20577"/>
          <ac:spMkLst>
            <pc:docMk/>
            <pc:sldMk cId="3896951670" sldId="280"/>
            <ac:spMk id="2" creationId="{74A37D96-D9CB-4144-9E01-39A603614094}"/>
          </ac:spMkLst>
        </pc:spChg>
        <pc:spChg chg="mod">
          <ac:chgData name="Marije Solle" userId="aa2ec6e0-f6df-41d1-9167-7cd823556c73" providerId="ADAL" clId="{C4E7DFA8-FB4F-4E70-AE2E-78EB7F43F264}" dt="2019-10-15T13:45:08.264" v="344" actId="14100"/>
          <ac:spMkLst>
            <pc:docMk/>
            <pc:sldMk cId="3896951670" sldId="280"/>
            <ac:spMk id="3" creationId="{43117BFF-3803-46E2-9891-6860E1AEEC6E}"/>
          </ac:spMkLst>
        </pc:spChg>
        <pc:spChg chg="del">
          <ac:chgData name="Marije Solle" userId="aa2ec6e0-f6df-41d1-9167-7cd823556c73" providerId="ADAL" clId="{C4E7DFA8-FB4F-4E70-AE2E-78EB7F43F264}" dt="2019-10-15T13:44:35.857" v="168" actId="478"/>
          <ac:spMkLst>
            <pc:docMk/>
            <pc:sldMk cId="3896951670" sldId="280"/>
            <ac:spMk id="4" creationId="{8DCAA9FA-C785-4D20-A608-67182FCF95B2}"/>
          </ac:spMkLst>
        </pc:spChg>
      </pc:sldChg>
      <pc:sldChg chg="delSp modSp add">
        <pc:chgData name="Marije Solle" userId="aa2ec6e0-f6df-41d1-9167-7cd823556c73" providerId="ADAL" clId="{C4E7DFA8-FB4F-4E70-AE2E-78EB7F43F264}" dt="2019-10-15T13:49:06.298" v="502" actId="20577"/>
        <pc:sldMkLst>
          <pc:docMk/>
          <pc:sldMk cId="138571350" sldId="281"/>
        </pc:sldMkLst>
        <pc:spChg chg="mod">
          <ac:chgData name="Marije Solle" userId="aa2ec6e0-f6df-41d1-9167-7cd823556c73" providerId="ADAL" clId="{C4E7DFA8-FB4F-4E70-AE2E-78EB7F43F264}" dt="2019-10-15T13:47:16.050" v="397" actId="20577"/>
          <ac:spMkLst>
            <pc:docMk/>
            <pc:sldMk cId="138571350" sldId="281"/>
            <ac:spMk id="2" creationId="{B39BC31E-7187-476F-9FA5-FC1833B92CC2}"/>
          </ac:spMkLst>
        </pc:spChg>
        <pc:spChg chg="mod">
          <ac:chgData name="Marije Solle" userId="aa2ec6e0-f6df-41d1-9167-7cd823556c73" providerId="ADAL" clId="{C4E7DFA8-FB4F-4E70-AE2E-78EB7F43F264}" dt="2019-10-15T13:49:06.298" v="502" actId="20577"/>
          <ac:spMkLst>
            <pc:docMk/>
            <pc:sldMk cId="138571350" sldId="281"/>
            <ac:spMk id="3" creationId="{59BB6168-E638-4A6E-8475-E8C08E1CCE1B}"/>
          </ac:spMkLst>
        </pc:spChg>
        <pc:spChg chg="del">
          <ac:chgData name="Marije Solle" userId="aa2ec6e0-f6df-41d1-9167-7cd823556c73" providerId="ADAL" clId="{C4E7DFA8-FB4F-4E70-AE2E-78EB7F43F264}" dt="2019-10-15T13:47:04.091" v="375" actId="478"/>
          <ac:spMkLst>
            <pc:docMk/>
            <pc:sldMk cId="138571350" sldId="281"/>
            <ac:spMk id="4" creationId="{3ECEB3D2-1BBF-46FA-A7BA-063FC05282D2}"/>
          </ac:spMkLst>
        </pc:spChg>
      </pc:sldChg>
      <pc:sldChg chg="modSp add modAnim modNotesTx">
        <pc:chgData name="Marije Solle" userId="aa2ec6e0-f6df-41d1-9167-7cd823556c73" providerId="ADAL" clId="{C4E7DFA8-FB4F-4E70-AE2E-78EB7F43F264}" dt="2019-10-15T13:50:12.763" v="670" actId="20577"/>
        <pc:sldMkLst>
          <pc:docMk/>
          <pc:sldMk cId="2091963541" sldId="282"/>
        </pc:sldMkLst>
        <pc:spChg chg="mod">
          <ac:chgData name="Marije Solle" userId="aa2ec6e0-f6df-41d1-9167-7cd823556c73" providerId="ADAL" clId="{C4E7DFA8-FB4F-4E70-AE2E-78EB7F43F264}" dt="2019-10-15T13:49:18.478" v="537" actId="20577"/>
          <ac:spMkLst>
            <pc:docMk/>
            <pc:sldMk cId="2091963541" sldId="282"/>
            <ac:spMk id="2" creationId="{5C4EA4D7-4AAD-4777-89BD-D2154542E3DA}"/>
          </ac:spMkLst>
        </pc:spChg>
        <pc:spChg chg="mod">
          <ac:chgData name="Marije Solle" userId="aa2ec6e0-f6df-41d1-9167-7cd823556c73" providerId="ADAL" clId="{C4E7DFA8-FB4F-4E70-AE2E-78EB7F43F264}" dt="2019-10-15T13:49:20.403" v="538"/>
          <ac:spMkLst>
            <pc:docMk/>
            <pc:sldMk cId="2091963541" sldId="282"/>
            <ac:spMk id="3" creationId="{69FD0E34-C6EA-4960-8BBF-97CE5D27961C}"/>
          </ac:spMkLst>
        </pc:spChg>
        <pc:spChg chg="mod">
          <ac:chgData name="Marije Solle" userId="aa2ec6e0-f6df-41d1-9167-7cd823556c73" providerId="ADAL" clId="{C4E7DFA8-FB4F-4E70-AE2E-78EB7F43F264}" dt="2019-10-15T13:49:39.732" v="540"/>
          <ac:spMkLst>
            <pc:docMk/>
            <pc:sldMk cId="2091963541" sldId="282"/>
            <ac:spMk id="4" creationId="{9EB2FA00-1438-4E44-9F03-92762F05F923}"/>
          </ac:spMkLst>
        </pc:spChg>
      </pc:sldChg>
      <pc:sldChg chg="modSp add">
        <pc:chgData name="Marije Solle" userId="aa2ec6e0-f6df-41d1-9167-7cd823556c73" providerId="ADAL" clId="{C4E7DFA8-FB4F-4E70-AE2E-78EB7F43F264}" dt="2019-10-15T13:51:49.554" v="762" actId="20577"/>
        <pc:sldMkLst>
          <pc:docMk/>
          <pc:sldMk cId="4182763738" sldId="283"/>
        </pc:sldMkLst>
        <pc:spChg chg="mod">
          <ac:chgData name="Marije Solle" userId="aa2ec6e0-f6df-41d1-9167-7cd823556c73" providerId="ADAL" clId="{C4E7DFA8-FB4F-4E70-AE2E-78EB7F43F264}" dt="2019-10-15T13:50:50.346" v="679" actId="20577"/>
          <ac:spMkLst>
            <pc:docMk/>
            <pc:sldMk cId="4182763738" sldId="283"/>
            <ac:spMk id="2" creationId="{660D9A02-7704-4830-B466-543EEDCA706E}"/>
          </ac:spMkLst>
        </pc:spChg>
        <pc:spChg chg="mod">
          <ac:chgData name="Marije Solle" userId="aa2ec6e0-f6df-41d1-9167-7cd823556c73" providerId="ADAL" clId="{C4E7DFA8-FB4F-4E70-AE2E-78EB7F43F264}" dt="2019-10-15T13:51:49.554" v="762" actId="20577"/>
          <ac:spMkLst>
            <pc:docMk/>
            <pc:sldMk cId="4182763738" sldId="283"/>
            <ac:spMk id="3" creationId="{A126B5AD-963A-4864-984C-27AE00839E03}"/>
          </ac:spMkLst>
        </pc:spChg>
        <pc:spChg chg="mod">
          <ac:chgData name="Marije Solle" userId="aa2ec6e0-f6df-41d1-9167-7cd823556c73" providerId="ADAL" clId="{C4E7DFA8-FB4F-4E70-AE2E-78EB7F43F264}" dt="2019-10-15T13:51:37.849" v="753" actId="1076"/>
          <ac:spMkLst>
            <pc:docMk/>
            <pc:sldMk cId="4182763738" sldId="283"/>
            <ac:spMk id="4" creationId="{DF250FE2-A7FD-47B3-81A9-C6A68BD40B98}"/>
          </ac:spMkLst>
        </pc:spChg>
      </pc:sldChg>
      <pc:sldChg chg="delSp modSp add">
        <pc:chgData name="Marije Solle" userId="aa2ec6e0-f6df-41d1-9167-7cd823556c73" providerId="ADAL" clId="{C4E7DFA8-FB4F-4E70-AE2E-78EB7F43F264}" dt="2019-10-15T13:56:06.111" v="1007" actId="20577"/>
        <pc:sldMkLst>
          <pc:docMk/>
          <pc:sldMk cId="1455000892" sldId="284"/>
        </pc:sldMkLst>
        <pc:spChg chg="mod">
          <ac:chgData name="Marije Solle" userId="aa2ec6e0-f6df-41d1-9167-7cd823556c73" providerId="ADAL" clId="{C4E7DFA8-FB4F-4E70-AE2E-78EB7F43F264}" dt="2019-10-15T13:54:26.231" v="772" actId="20577"/>
          <ac:spMkLst>
            <pc:docMk/>
            <pc:sldMk cId="1455000892" sldId="284"/>
            <ac:spMk id="2" creationId="{CC8395C2-9DA1-4D59-96B2-35F8E011E188}"/>
          </ac:spMkLst>
        </pc:spChg>
        <pc:spChg chg="mod">
          <ac:chgData name="Marije Solle" userId="aa2ec6e0-f6df-41d1-9167-7cd823556c73" providerId="ADAL" clId="{C4E7DFA8-FB4F-4E70-AE2E-78EB7F43F264}" dt="2019-10-15T13:56:06.111" v="1007" actId="20577"/>
          <ac:spMkLst>
            <pc:docMk/>
            <pc:sldMk cId="1455000892" sldId="284"/>
            <ac:spMk id="3" creationId="{80C52AD1-F9E9-4DA8-A149-3D87EA9A8E27}"/>
          </ac:spMkLst>
        </pc:spChg>
        <pc:spChg chg="del">
          <ac:chgData name="Marije Solle" userId="aa2ec6e0-f6df-41d1-9167-7cd823556c73" providerId="ADAL" clId="{C4E7DFA8-FB4F-4E70-AE2E-78EB7F43F264}" dt="2019-10-15T13:55:23.426" v="905" actId="478"/>
          <ac:spMkLst>
            <pc:docMk/>
            <pc:sldMk cId="1455000892" sldId="284"/>
            <ac:spMk id="4" creationId="{A4A07D76-11DE-483D-A8F8-0D9C1461DEA0}"/>
          </ac:spMkLst>
        </pc:spChg>
      </pc:sldChg>
      <pc:sldChg chg="delSp modSp add">
        <pc:chgData name="Marije Solle" userId="aa2ec6e0-f6df-41d1-9167-7cd823556c73" providerId="ADAL" clId="{C4E7DFA8-FB4F-4E70-AE2E-78EB7F43F264}" dt="2019-10-15T13:56:46.754" v="1110" actId="14100"/>
        <pc:sldMkLst>
          <pc:docMk/>
          <pc:sldMk cId="4098760366" sldId="285"/>
        </pc:sldMkLst>
        <pc:spChg chg="mod">
          <ac:chgData name="Marije Solle" userId="aa2ec6e0-f6df-41d1-9167-7cd823556c73" providerId="ADAL" clId="{C4E7DFA8-FB4F-4E70-AE2E-78EB7F43F264}" dt="2019-10-15T13:54:43.225" v="778" actId="20577"/>
          <ac:spMkLst>
            <pc:docMk/>
            <pc:sldMk cId="4098760366" sldId="285"/>
            <ac:spMk id="2" creationId="{8727EC5F-DAB7-40D6-BD38-3B27A29C153A}"/>
          </ac:spMkLst>
        </pc:spChg>
        <pc:spChg chg="mod">
          <ac:chgData name="Marije Solle" userId="aa2ec6e0-f6df-41d1-9167-7cd823556c73" providerId="ADAL" clId="{C4E7DFA8-FB4F-4E70-AE2E-78EB7F43F264}" dt="2019-10-15T13:56:46.754" v="1110" actId="14100"/>
          <ac:spMkLst>
            <pc:docMk/>
            <pc:sldMk cId="4098760366" sldId="285"/>
            <ac:spMk id="3" creationId="{9480EA0F-5AB8-4E5D-A0CC-EC31ACF79BD8}"/>
          </ac:spMkLst>
        </pc:spChg>
        <pc:spChg chg="del">
          <ac:chgData name="Marije Solle" userId="aa2ec6e0-f6df-41d1-9167-7cd823556c73" providerId="ADAL" clId="{C4E7DFA8-FB4F-4E70-AE2E-78EB7F43F264}" dt="2019-10-15T13:56:11.915" v="1008" actId="478"/>
          <ac:spMkLst>
            <pc:docMk/>
            <pc:sldMk cId="4098760366" sldId="285"/>
            <ac:spMk id="4" creationId="{82330872-D15A-4AE1-8941-B13B8BB0DAD7}"/>
          </ac:spMkLst>
        </pc:spChg>
      </pc:sldChg>
      <pc:sldChg chg="delSp modSp add">
        <pc:chgData name="Marije Solle" userId="aa2ec6e0-f6df-41d1-9167-7cd823556c73" providerId="ADAL" clId="{C4E7DFA8-FB4F-4E70-AE2E-78EB7F43F264}" dt="2019-10-15T13:59:55.309" v="1248" actId="20577"/>
        <pc:sldMkLst>
          <pc:docMk/>
          <pc:sldMk cId="3681809849" sldId="286"/>
        </pc:sldMkLst>
        <pc:spChg chg="mod">
          <ac:chgData name="Marije Solle" userId="aa2ec6e0-f6df-41d1-9167-7cd823556c73" providerId="ADAL" clId="{C4E7DFA8-FB4F-4E70-AE2E-78EB7F43F264}" dt="2019-10-15T13:54:49.665" v="792" actId="20577"/>
          <ac:spMkLst>
            <pc:docMk/>
            <pc:sldMk cId="3681809849" sldId="286"/>
            <ac:spMk id="2" creationId="{C7483E53-EF9E-407A-8091-3FD9A6E20EB2}"/>
          </ac:spMkLst>
        </pc:spChg>
        <pc:spChg chg="mod">
          <ac:chgData name="Marije Solle" userId="aa2ec6e0-f6df-41d1-9167-7cd823556c73" providerId="ADAL" clId="{C4E7DFA8-FB4F-4E70-AE2E-78EB7F43F264}" dt="2019-10-15T13:59:55.309" v="1248" actId="20577"/>
          <ac:spMkLst>
            <pc:docMk/>
            <pc:sldMk cId="3681809849" sldId="286"/>
            <ac:spMk id="3" creationId="{B77F3F88-B196-4F8A-B43A-56AC94159A72}"/>
          </ac:spMkLst>
        </pc:spChg>
        <pc:spChg chg="del">
          <ac:chgData name="Marije Solle" userId="aa2ec6e0-f6df-41d1-9167-7cd823556c73" providerId="ADAL" clId="{C4E7DFA8-FB4F-4E70-AE2E-78EB7F43F264}" dt="2019-10-15T13:59:24.975" v="1162" actId="478"/>
          <ac:spMkLst>
            <pc:docMk/>
            <pc:sldMk cId="3681809849" sldId="286"/>
            <ac:spMk id="4" creationId="{06701022-002A-4AFF-9CE5-80E7C2599833}"/>
          </ac:spMkLst>
        </pc:spChg>
      </pc:sldChg>
      <pc:sldChg chg="delSp modSp add">
        <pc:chgData name="Marije Solle" userId="aa2ec6e0-f6df-41d1-9167-7cd823556c73" providerId="ADAL" clId="{C4E7DFA8-FB4F-4E70-AE2E-78EB7F43F264}" dt="2019-10-15T14:00:32.810" v="1338" actId="20577"/>
        <pc:sldMkLst>
          <pc:docMk/>
          <pc:sldMk cId="3863398594" sldId="287"/>
        </pc:sldMkLst>
        <pc:spChg chg="mod">
          <ac:chgData name="Marije Solle" userId="aa2ec6e0-f6df-41d1-9167-7cd823556c73" providerId="ADAL" clId="{C4E7DFA8-FB4F-4E70-AE2E-78EB7F43F264}" dt="2019-10-15T13:55:02.804" v="828" actId="20577"/>
          <ac:spMkLst>
            <pc:docMk/>
            <pc:sldMk cId="3863398594" sldId="287"/>
            <ac:spMk id="2" creationId="{1E8E1137-70A3-4EB4-BE40-9C145E410FA9}"/>
          </ac:spMkLst>
        </pc:spChg>
        <pc:spChg chg="mod">
          <ac:chgData name="Marije Solle" userId="aa2ec6e0-f6df-41d1-9167-7cd823556c73" providerId="ADAL" clId="{C4E7DFA8-FB4F-4E70-AE2E-78EB7F43F264}" dt="2019-10-15T14:00:32.810" v="1338" actId="20577"/>
          <ac:spMkLst>
            <pc:docMk/>
            <pc:sldMk cId="3863398594" sldId="287"/>
            <ac:spMk id="3" creationId="{320F7536-155C-4712-AADC-63585B8940F9}"/>
          </ac:spMkLst>
        </pc:spChg>
        <pc:spChg chg="del">
          <ac:chgData name="Marije Solle" userId="aa2ec6e0-f6df-41d1-9167-7cd823556c73" providerId="ADAL" clId="{C4E7DFA8-FB4F-4E70-AE2E-78EB7F43F264}" dt="2019-10-15T14:00:13.852" v="1318" actId="478"/>
          <ac:spMkLst>
            <pc:docMk/>
            <pc:sldMk cId="3863398594" sldId="287"/>
            <ac:spMk id="4" creationId="{3BD3477D-B409-49B9-9151-AEAFDF41BDC7}"/>
          </ac:spMkLst>
        </pc:spChg>
      </pc:sldChg>
      <pc:sldChg chg="modSp add">
        <pc:chgData name="Marije Solle" userId="aa2ec6e0-f6df-41d1-9167-7cd823556c73" providerId="ADAL" clId="{C4E7DFA8-FB4F-4E70-AE2E-78EB7F43F264}" dt="2019-10-15T14:03:03.067" v="1792" actId="20577"/>
        <pc:sldMkLst>
          <pc:docMk/>
          <pc:sldMk cId="182754278" sldId="288"/>
        </pc:sldMkLst>
        <pc:spChg chg="mod">
          <ac:chgData name="Marije Solle" userId="aa2ec6e0-f6df-41d1-9167-7cd823556c73" providerId="ADAL" clId="{C4E7DFA8-FB4F-4E70-AE2E-78EB7F43F264}" dt="2019-10-15T14:00:40.087" v="1349" actId="20577"/>
          <ac:spMkLst>
            <pc:docMk/>
            <pc:sldMk cId="182754278" sldId="288"/>
            <ac:spMk id="2" creationId="{2B603B3F-5014-4541-BEE8-F4B0317414D0}"/>
          </ac:spMkLst>
        </pc:spChg>
        <pc:spChg chg="mod">
          <ac:chgData name="Marije Solle" userId="aa2ec6e0-f6df-41d1-9167-7cd823556c73" providerId="ADAL" clId="{C4E7DFA8-FB4F-4E70-AE2E-78EB7F43F264}" dt="2019-10-15T14:02:09.160" v="1666" actId="20577"/>
          <ac:spMkLst>
            <pc:docMk/>
            <pc:sldMk cId="182754278" sldId="288"/>
            <ac:spMk id="3" creationId="{3E09FD39-9DB5-4BA4-8A8B-2CF79692AAFD}"/>
          </ac:spMkLst>
        </pc:spChg>
        <pc:spChg chg="mod">
          <ac:chgData name="Marije Solle" userId="aa2ec6e0-f6df-41d1-9167-7cd823556c73" providerId="ADAL" clId="{C4E7DFA8-FB4F-4E70-AE2E-78EB7F43F264}" dt="2019-10-15T14:03:03.067" v="1792" actId="20577"/>
          <ac:spMkLst>
            <pc:docMk/>
            <pc:sldMk cId="182754278" sldId="288"/>
            <ac:spMk id="4" creationId="{98B55106-3F91-44AF-A278-CC968888B44A}"/>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nl-NL" dirty="0"/>
          </a:p>
        </p:txBody>
      </p:sp>
      <p:sp>
        <p:nvSpPr>
          <p:cNvPr id="3" name="Tijdelijke aanduiding voor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C838BD74-03A7-4083-9656-4695B77D0FB3}" type="datetime1">
              <a:rPr lang="nl-NL" smtClean="0"/>
              <a:t>15-10-2019</a:t>
            </a:fld>
            <a:endParaRPr lang="nl-NL" dirty="0"/>
          </a:p>
        </p:txBody>
      </p:sp>
      <p:sp>
        <p:nvSpPr>
          <p:cNvPr id="4" name="Tijdelijke aanduiding voor voetteks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nl-NL" dirty="0"/>
          </a:p>
        </p:txBody>
      </p:sp>
      <p:sp>
        <p:nvSpPr>
          <p:cNvPr id="5" name="Tijdelijke aanduiding voor dianumm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50AD62A-9EE1-43E3-A7E5-D268F71DF3EB}" type="slidenum">
              <a:rPr lang="nl-NL" smtClean="0"/>
              <a:t>‹nr.›</a:t>
            </a:fld>
            <a:endParaRPr lang="nl-NL" dirty="0"/>
          </a:p>
        </p:txBody>
      </p:sp>
    </p:spTree>
    <p:extLst>
      <p:ext uri="{BB962C8B-B14F-4D97-AF65-F5344CB8AC3E}">
        <p14:creationId xmlns:p14="http://schemas.microsoft.com/office/powerpoint/2010/main" val="14364482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nl-NL" noProof="0" dirty="0"/>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87814101-8B39-4E53-A2E2-FEE6AEE714ED}" type="datetime1">
              <a:rPr lang="nl-NL" noProof="0" smtClean="0"/>
              <a:t>15-10-2019</a:t>
            </a:fld>
            <a:endParaRPr lang="nl-NL" noProof="0" dirty="0"/>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nl-NL" noProof="0" dirty="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nl-NL" noProof="0" dirty="0"/>
              <a:t>Klik om de tekststijlen van het model te bewerken</a:t>
            </a:r>
          </a:p>
          <a:p>
            <a:pPr lvl="1" rtl="0"/>
            <a:r>
              <a:rPr lang="nl-NL" noProof="0" dirty="0"/>
              <a:t>Tweede niveau</a:t>
            </a:r>
          </a:p>
          <a:p>
            <a:pPr lvl="2" rtl="0"/>
            <a:r>
              <a:rPr lang="nl-NL" noProof="0" dirty="0"/>
              <a:t>Derde niveau</a:t>
            </a:r>
          </a:p>
          <a:p>
            <a:pPr lvl="3" rtl="0"/>
            <a:r>
              <a:rPr lang="nl-NL" noProof="0" dirty="0"/>
              <a:t>Vierde niveau</a:t>
            </a:r>
          </a:p>
          <a:p>
            <a:pPr lvl="4" rtl="0"/>
            <a:r>
              <a:rPr lang="nl-NL" noProof="0" dirty="0"/>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nl-NL" noProof="0" dirty="0"/>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5534C2EF-8A97-4DAF-B099-E567883644D6}" type="slidenum">
              <a:rPr lang="nl-NL" noProof="0" smtClean="0"/>
              <a:t>‹nr.›</a:t>
            </a:fld>
            <a:endParaRPr lang="nl-NL" noProof="0" dirty="0"/>
          </a:p>
        </p:txBody>
      </p:sp>
    </p:spTree>
    <p:extLst>
      <p:ext uri="{BB962C8B-B14F-4D97-AF65-F5344CB8AC3E}">
        <p14:creationId xmlns:p14="http://schemas.microsoft.com/office/powerpoint/2010/main" val="7180911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rtl="0"/>
            <a:fld id="{5534C2EF-8A97-4DAF-B099-E567883644D6}" type="slidenum">
              <a:rPr lang="nl-NL" smtClean="0"/>
              <a:t>1</a:t>
            </a:fld>
            <a:endParaRPr lang="nl-NL" dirty="0"/>
          </a:p>
        </p:txBody>
      </p:sp>
    </p:spTree>
    <p:extLst>
      <p:ext uri="{BB962C8B-B14F-4D97-AF65-F5344CB8AC3E}">
        <p14:creationId xmlns:p14="http://schemas.microsoft.com/office/powerpoint/2010/main" val="1752230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rtl="0"/>
            <a:fld id="{5534C2EF-8A97-4DAF-B099-E567883644D6}" type="slidenum">
              <a:rPr lang="nl-NL" smtClean="0"/>
              <a:t>2</a:t>
            </a:fld>
            <a:endParaRPr lang="nl-NL" dirty="0"/>
          </a:p>
        </p:txBody>
      </p:sp>
    </p:spTree>
    <p:extLst>
      <p:ext uri="{BB962C8B-B14F-4D97-AF65-F5344CB8AC3E}">
        <p14:creationId xmlns:p14="http://schemas.microsoft.com/office/powerpoint/2010/main" val="13265676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Vraag aan studenten waarom het circulair of oorzaak-gevolg is. En hoe zou een reactie eruit zien volgens de andere manier?</a:t>
            </a:r>
          </a:p>
        </p:txBody>
      </p:sp>
      <p:sp>
        <p:nvSpPr>
          <p:cNvPr id="4" name="Tijdelijke aanduiding voor dianummer 3"/>
          <p:cNvSpPr>
            <a:spLocks noGrp="1"/>
          </p:cNvSpPr>
          <p:nvPr>
            <p:ph type="sldNum" sz="quarter" idx="5"/>
          </p:nvPr>
        </p:nvSpPr>
        <p:spPr/>
        <p:txBody>
          <a:bodyPr/>
          <a:lstStyle/>
          <a:p>
            <a:pPr rtl="0"/>
            <a:fld id="{5534C2EF-8A97-4DAF-B099-E567883644D6}" type="slidenum">
              <a:rPr lang="nl-NL" noProof="0" smtClean="0"/>
              <a:t>10</a:t>
            </a:fld>
            <a:endParaRPr lang="nl-NL" noProof="0" dirty="0"/>
          </a:p>
        </p:txBody>
      </p:sp>
    </p:spTree>
    <p:extLst>
      <p:ext uri="{BB962C8B-B14F-4D97-AF65-F5344CB8AC3E}">
        <p14:creationId xmlns:p14="http://schemas.microsoft.com/office/powerpoint/2010/main" val="3148712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rtl="0"/>
            <a:fld id="{5534C2EF-8A97-4DAF-B099-E567883644D6}" type="slidenum">
              <a:rPr lang="nl-NL" smtClean="0"/>
              <a:t>17</a:t>
            </a:fld>
            <a:endParaRPr lang="nl-NL" dirty="0"/>
          </a:p>
        </p:txBody>
      </p:sp>
    </p:spTree>
    <p:extLst>
      <p:ext uri="{BB962C8B-B14F-4D97-AF65-F5344CB8AC3E}">
        <p14:creationId xmlns:p14="http://schemas.microsoft.com/office/powerpoint/2010/main" val="247074970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pic>
        <p:nvPicPr>
          <p:cNvPr id="7" name="Afbeelding 6"/>
          <p:cNvPicPr>
            <a:picLocks noChangeAspect="1"/>
          </p:cNvPicPr>
          <p:nvPr/>
        </p:nvPicPr>
        <p:blipFill rotWithShape="1">
          <a:blip r:embed="rId2" cstate="print">
            <a:extLst>
              <a:ext uri="{28A0092B-C50C-407E-A947-70E740481C1C}">
                <a14:useLocalDpi xmlns:a14="http://schemas.microsoft.com/office/drawing/2010/main" val="0"/>
              </a:ext>
            </a:extLst>
          </a:blip>
          <a:srcRect l="2124" r="323" b="422"/>
          <a:stretch/>
        </p:blipFill>
        <p:spPr>
          <a:xfrm>
            <a:off x="1524" y="1"/>
            <a:ext cx="12188952" cy="6858000"/>
          </a:xfrm>
          <a:prstGeom prst="rect">
            <a:avLst/>
          </a:prstGeom>
        </p:spPr>
      </p:pic>
      <p:sp>
        <p:nvSpPr>
          <p:cNvPr id="2" name="Titel 1"/>
          <p:cNvSpPr>
            <a:spLocks noGrp="1"/>
          </p:cNvSpPr>
          <p:nvPr>
            <p:ph type="ctrTitle"/>
          </p:nvPr>
        </p:nvSpPr>
        <p:spPr>
          <a:xfrm>
            <a:off x="838200" y="533400"/>
            <a:ext cx="8458200" cy="1828800"/>
          </a:xfrm>
        </p:spPr>
        <p:txBody>
          <a:bodyPr rtlCol="0" anchor="b">
            <a:normAutofit/>
          </a:bodyPr>
          <a:lstStyle>
            <a:lvl1pPr algn="l">
              <a:defRPr sz="4400"/>
            </a:lvl1pPr>
          </a:lstStyle>
          <a:p>
            <a:pPr rtl="0"/>
            <a:r>
              <a:rPr lang="nl-NL" noProof="0"/>
              <a:t>Klik om stijl te bewerken</a:t>
            </a:r>
            <a:endParaRPr lang="nl-NL" noProof="0" dirty="0"/>
          </a:p>
        </p:txBody>
      </p:sp>
      <p:sp>
        <p:nvSpPr>
          <p:cNvPr id="3" name="Ondertitel 2"/>
          <p:cNvSpPr>
            <a:spLocks noGrp="1"/>
          </p:cNvSpPr>
          <p:nvPr>
            <p:ph type="subTitle" idx="1"/>
          </p:nvPr>
        </p:nvSpPr>
        <p:spPr>
          <a:xfrm>
            <a:off x="838200" y="2438400"/>
            <a:ext cx="7086600" cy="914400"/>
          </a:xfrm>
        </p:spPr>
        <p:txBody>
          <a:bodyPr rtlCol="0">
            <a:normAutofit/>
          </a:bodyPr>
          <a:lstStyle>
            <a:lvl1pPr marL="0" indent="0" algn="l">
              <a:spcBef>
                <a:spcPts val="1200"/>
              </a:spcBef>
              <a:buNone/>
              <a:defRPr sz="2400">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nl-NL" noProof="0"/>
              <a:t>Klikken om de ondertitelstijl van het model te bewerken</a:t>
            </a:r>
            <a:endParaRPr lang="nl-NL" noProof="0" dirty="0"/>
          </a:p>
        </p:txBody>
      </p:sp>
    </p:spTree>
    <p:extLst>
      <p:ext uri="{BB962C8B-B14F-4D97-AF65-F5344CB8AC3E}">
        <p14:creationId xmlns:p14="http://schemas.microsoft.com/office/powerpoint/2010/main" val="41544510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Twee afbeeldingen met bijschrift">
    <p:spTree>
      <p:nvGrpSpPr>
        <p:cNvPr id="1" name=""/>
        <p:cNvGrpSpPr/>
        <p:nvPr/>
      </p:nvGrpSpPr>
      <p:grpSpPr>
        <a:xfrm>
          <a:off x="0" y="0"/>
          <a:ext cx="0" cy="0"/>
          <a:chOff x="0" y="0"/>
          <a:chExt cx="0" cy="0"/>
        </a:xfrm>
      </p:grpSpPr>
      <p:pic>
        <p:nvPicPr>
          <p:cNvPr id="6" name="Afbeelding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5" y="1716"/>
            <a:ext cx="12188952" cy="6856284"/>
          </a:xfrm>
          <a:prstGeom prst="rect">
            <a:avLst/>
          </a:prstGeom>
        </p:spPr>
      </p:pic>
      <p:sp>
        <p:nvSpPr>
          <p:cNvPr id="2" name="Titel 1"/>
          <p:cNvSpPr>
            <a:spLocks noGrp="1"/>
          </p:cNvSpPr>
          <p:nvPr>
            <p:ph type="title"/>
          </p:nvPr>
        </p:nvSpPr>
        <p:spPr>
          <a:xfrm>
            <a:off x="1028580" y="5791200"/>
            <a:ext cx="8115419" cy="701674"/>
          </a:xfrm>
        </p:spPr>
        <p:txBody>
          <a:bodyPr vert="horz" lIns="91440" tIns="45720" rIns="91440" bIns="45720" rtlCol="0" anchor="b">
            <a:normAutofit/>
          </a:bodyPr>
          <a:lstStyle>
            <a:lvl1pPr>
              <a:defRPr lang="en-US" sz="2400">
                <a:solidFill>
                  <a:schemeClr val="accent1"/>
                </a:solidFill>
              </a:defRPr>
            </a:lvl1pPr>
          </a:lstStyle>
          <a:p>
            <a:pPr lvl="0" rtl="0"/>
            <a:r>
              <a:rPr lang="nl-NL" noProof="0"/>
              <a:t>Klik om stijl te bewerken</a:t>
            </a:r>
            <a:endParaRPr lang="nl-NL" noProof="0" dirty="0"/>
          </a:p>
        </p:txBody>
      </p:sp>
      <p:sp>
        <p:nvSpPr>
          <p:cNvPr id="7" name="Vrije vorm 5"/>
          <p:cNvSpPr>
            <a:spLocks/>
          </p:cNvSpPr>
          <p:nvPr/>
        </p:nvSpPr>
        <p:spPr bwMode="gray">
          <a:xfrm>
            <a:off x="762000" y="933449"/>
            <a:ext cx="4114800" cy="4109465"/>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15" name="Tijdelijke aanduiding voor afbeelding 14" descr="Een lege tijdelijke aanduiding om een afbeelding toe te voegen. Klik op de tijdelijke aanduiding en selecteer de afbeelding die u wilt toevoegen"/>
          <p:cNvSpPr>
            <a:spLocks noGrp="1"/>
          </p:cNvSpPr>
          <p:nvPr>
            <p:ph type="pic" sz="quarter" idx="13"/>
          </p:nvPr>
        </p:nvSpPr>
        <p:spPr>
          <a:xfrm>
            <a:off x="992435" y="1113022"/>
            <a:ext cx="3638453" cy="3750319"/>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rtlCol="0">
            <a:noAutofit/>
          </a:bodyPr>
          <a:lstStyle>
            <a:lvl1pPr marL="0" indent="0" algn="ctr">
              <a:buNone/>
              <a:defRPr/>
            </a:lvl1pPr>
          </a:lstStyle>
          <a:p>
            <a:pPr rtl="0"/>
            <a:r>
              <a:rPr lang="nl-NL" noProof="0"/>
              <a:t>Klik op het pictogram als u een afbeelding wilt toevoegen</a:t>
            </a:r>
            <a:endParaRPr lang="nl-NL" noProof="0" dirty="0"/>
          </a:p>
        </p:txBody>
      </p:sp>
      <p:sp>
        <p:nvSpPr>
          <p:cNvPr id="17" name="Tijdelijke aanduiding voor tekst 16"/>
          <p:cNvSpPr>
            <a:spLocks noGrp="1"/>
          </p:cNvSpPr>
          <p:nvPr>
            <p:ph type="body" sz="quarter" idx="14"/>
          </p:nvPr>
        </p:nvSpPr>
        <p:spPr>
          <a:xfrm>
            <a:off x="1028581" y="5181600"/>
            <a:ext cx="3566160" cy="493776"/>
          </a:xfrm>
        </p:spPr>
        <p:txBody>
          <a:bodyPr rtlCol="0">
            <a:normAutofit/>
          </a:bodyPr>
          <a:lstStyle>
            <a:lvl1pPr marL="0" indent="0">
              <a:buNone/>
              <a:defRPr sz="1800"/>
            </a:lvl1pPr>
            <a:lvl2pPr marL="0" indent="0">
              <a:spcBef>
                <a:spcPts val="1200"/>
              </a:spcBef>
              <a:buNone/>
              <a:defRPr sz="1800"/>
            </a:lvl2pPr>
            <a:lvl3pPr marL="0" indent="0">
              <a:spcBef>
                <a:spcPts val="1200"/>
              </a:spcBef>
              <a:buNone/>
              <a:defRPr sz="1800"/>
            </a:lvl3pPr>
            <a:lvl4pPr marL="0" indent="0">
              <a:spcBef>
                <a:spcPts val="1200"/>
              </a:spcBef>
              <a:buNone/>
              <a:defRPr sz="1800"/>
            </a:lvl4pPr>
            <a:lvl5pPr marL="0" indent="0">
              <a:spcBef>
                <a:spcPts val="1200"/>
              </a:spcBef>
              <a:buNone/>
              <a:defRPr sz="1800"/>
            </a:lvl5pPr>
          </a:lstStyle>
          <a:p>
            <a:pPr lvl="0" rtl="0"/>
            <a:r>
              <a:rPr lang="nl-NL" noProof="0"/>
              <a:t>Klikken om de tekststijl van het model te bewerken</a:t>
            </a:r>
          </a:p>
        </p:txBody>
      </p:sp>
      <p:sp>
        <p:nvSpPr>
          <p:cNvPr id="18" name="Vrije vorm 5"/>
          <p:cNvSpPr>
            <a:spLocks/>
          </p:cNvSpPr>
          <p:nvPr/>
        </p:nvSpPr>
        <p:spPr bwMode="gray">
          <a:xfrm>
            <a:off x="5300133" y="933449"/>
            <a:ext cx="4114800" cy="4109465"/>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19" name="Tijdelijke aanduiding voor afbeelding 18" descr="Een lege tijdelijke aanduiding om een afbeelding toe te voegen. Klik op de tijdelijke aanduiding en selecteer de afbeelding die u wilt toevoegen"/>
          <p:cNvSpPr>
            <a:spLocks noGrp="1"/>
          </p:cNvSpPr>
          <p:nvPr>
            <p:ph type="pic" sz="quarter" idx="15"/>
          </p:nvPr>
        </p:nvSpPr>
        <p:spPr>
          <a:xfrm>
            <a:off x="5530568" y="1113022"/>
            <a:ext cx="3638453" cy="3750319"/>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rtlCol="0">
            <a:noAutofit/>
          </a:bodyPr>
          <a:lstStyle>
            <a:lvl1pPr marL="0" indent="0" algn="ctr">
              <a:buNone/>
              <a:defRPr/>
            </a:lvl1pPr>
          </a:lstStyle>
          <a:p>
            <a:pPr rtl="0"/>
            <a:r>
              <a:rPr lang="nl-NL" noProof="0"/>
              <a:t>Klik op het pictogram als u een afbeelding wilt toevoegen</a:t>
            </a:r>
            <a:endParaRPr lang="nl-NL" noProof="0" dirty="0"/>
          </a:p>
        </p:txBody>
      </p:sp>
      <p:sp>
        <p:nvSpPr>
          <p:cNvPr id="20" name="Tijdelijke aanduiding voor tekst 16"/>
          <p:cNvSpPr>
            <a:spLocks noGrp="1"/>
          </p:cNvSpPr>
          <p:nvPr>
            <p:ph type="body" sz="quarter" idx="16"/>
          </p:nvPr>
        </p:nvSpPr>
        <p:spPr>
          <a:xfrm>
            <a:off x="5566714" y="5181600"/>
            <a:ext cx="3566160" cy="493776"/>
          </a:xfrm>
        </p:spPr>
        <p:txBody>
          <a:bodyPr rtlCol="0">
            <a:normAutofit/>
          </a:bodyPr>
          <a:lstStyle>
            <a:lvl1pPr marL="0" indent="0">
              <a:buNone/>
              <a:defRPr sz="1800"/>
            </a:lvl1pPr>
            <a:lvl2pPr marL="0" indent="0">
              <a:spcBef>
                <a:spcPts val="1200"/>
              </a:spcBef>
              <a:buNone/>
              <a:defRPr sz="1800"/>
            </a:lvl2pPr>
            <a:lvl3pPr marL="0" indent="0">
              <a:spcBef>
                <a:spcPts val="1200"/>
              </a:spcBef>
              <a:buNone/>
              <a:defRPr sz="1800"/>
            </a:lvl3pPr>
            <a:lvl4pPr marL="0" indent="0">
              <a:spcBef>
                <a:spcPts val="1200"/>
              </a:spcBef>
              <a:buNone/>
              <a:defRPr sz="1800"/>
            </a:lvl4pPr>
            <a:lvl5pPr marL="0" indent="0">
              <a:spcBef>
                <a:spcPts val="1200"/>
              </a:spcBef>
              <a:buNone/>
              <a:defRPr sz="1800"/>
            </a:lvl5pPr>
          </a:lstStyle>
          <a:p>
            <a:pPr lvl="0" rtl="0"/>
            <a:r>
              <a:rPr lang="nl-NL" noProof="0"/>
              <a:t>Klikken om de tekststijl van het model te bewerken</a:t>
            </a:r>
          </a:p>
        </p:txBody>
      </p:sp>
    </p:spTree>
    <p:extLst>
      <p:ext uri="{BB962C8B-B14F-4D97-AF65-F5344CB8AC3E}">
        <p14:creationId xmlns:p14="http://schemas.microsoft.com/office/powerpoint/2010/main" val="2037772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Drie afbeeldingen met bijschrift">
    <p:spTree>
      <p:nvGrpSpPr>
        <p:cNvPr id="1" name=""/>
        <p:cNvGrpSpPr/>
        <p:nvPr/>
      </p:nvGrpSpPr>
      <p:grpSpPr>
        <a:xfrm>
          <a:off x="0" y="0"/>
          <a:ext cx="0" cy="0"/>
          <a:chOff x="0" y="0"/>
          <a:chExt cx="0" cy="0"/>
        </a:xfrm>
      </p:grpSpPr>
      <p:pic>
        <p:nvPicPr>
          <p:cNvPr id="6" name="Afbeelding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5" y="1716"/>
            <a:ext cx="12188952" cy="6856284"/>
          </a:xfrm>
          <a:prstGeom prst="rect">
            <a:avLst/>
          </a:prstGeom>
        </p:spPr>
      </p:pic>
      <p:sp>
        <p:nvSpPr>
          <p:cNvPr id="2" name="Titel 1"/>
          <p:cNvSpPr>
            <a:spLocks noGrp="1"/>
          </p:cNvSpPr>
          <p:nvPr>
            <p:ph type="title"/>
          </p:nvPr>
        </p:nvSpPr>
        <p:spPr>
          <a:xfrm>
            <a:off x="1028580" y="5305424"/>
            <a:ext cx="8104083" cy="579921"/>
          </a:xfrm>
        </p:spPr>
        <p:txBody>
          <a:bodyPr rtlCol="0">
            <a:normAutofit/>
          </a:bodyPr>
          <a:lstStyle>
            <a:lvl1pPr>
              <a:defRPr sz="2400">
                <a:solidFill>
                  <a:schemeClr val="accent1"/>
                </a:solidFill>
              </a:defRPr>
            </a:lvl1pPr>
          </a:lstStyle>
          <a:p>
            <a:pPr rtl="0"/>
            <a:r>
              <a:rPr lang="nl-NL" noProof="0"/>
              <a:t>Klik om stijl te bewerken</a:t>
            </a:r>
            <a:endParaRPr lang="nl-NL" noProof="0" dirty="0"/>
          </a:p>
        </p:txBody>
      </p:sp>
      <p:sp>
        <p:nvSpPr>
          <p:cNvPr id="7" name="Vrije vorm 5"/>
          <p:cNvSpPr>
            <a:spLocks/>
          </p:cNvSpPr>
          <p:nvPr/>
        </p:nvSpPr>
        <p:spPr bwMode="gray">
          <a:xfrm>
            <a:off x="762000" y="933449"/>
            <a:ext cx="5334000" cy="4109465"/>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15" name="Tijdelijke aanduiding voor afbeelding 14" descr="Een lege tijdelijke aanduiding om een afbeelding toe te voegen. Klik op de tijdelijke aanduiding en selecteer de afbeelding die u wilt toevoegen"/>
          <p:cNvSpPr>
            <a:spLocks noGrp="1"/>
          </p:cNvSpPr>
          <p:nvPr>
            <p:ph type="pic" sz="quarter" idx="13"/>
          </p:nvPr>
        </p:nvSpPr>
        <p:spPr>
          <a:xfrm>
            <a:off x="991888" y="1113022"/>
            <a:ext cx="4874224" cy="3750319"/>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rtlCol="0">
            <a:noAutofit/>
          </a:bodyPr>
          <a:lstStyle>
            <a:lvl1pPr marL="0" indent="0" algn="ctr">
              <a:buNone/>
              <a:defRPr/>
            </a:lvl1pPr>
          </a:lstStyle>
          <a:p>
            <a:pPr rtl="0"/>
            <a:r>
              <a:rPr lang="nl-NL" noProof="0"/>
              <a:t>Klik op het pictogram als u een afbeelding wilt toevoegen</a:t>
            </a:r>
            <a:endParaRPr lang="nl-NL" noProof="0" dirty="0"/>
          </a:p>
        </p:txBody>
      </p:sp>
      <p:sp>
        <p:nvSpPr>
          <p:cNvPr id="18" name="Vrije vorm 5"/>
          <p:cNvSpPr>
            <a:spLocks/>
          </p:cNvSpPr>
          <p:nvPr/>
        </p:nvSpPr>
        <p:spPr bwMode="gray">
          <a:xfrm>
            <a:off x="6323873" y="967316"/>
            <a:ext cx="2990942" cy="1934384"/>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19" name="Tijdelijke aanduiding voor afbeelding 18" descr="Een lege tijdelijke aanduiding om een afbeelding toe te voegen. Klik op de tijdelijke aanduiding en selecteer de afbeelding die u wilt toevoegen"/>
          <p:cNvSpPr>
            <a:spLocks noGrp="1"/>
          </p:cNvSpPr>
          <p:nvPr>
            <p:ph type="pic" sz="quarter" idx="15"/>
          </p:nvPr>
        </p:nvSpPr>
        <p:spPr>
          <a:xfrm>
            <a:off x="6506025" y="1109743"/>
            <a:ext cx="2626638" cy="1649530"/>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rtlCol="0">
            <a:noAutofit/>
          </a:bodyPr>
          <a:lstStyle>
            <a:lvl1pPr marL="0" indent="0" algn="ctr">
              <a:buNone/>
              <a:defRPr/>
            </a:lvl1pPr>
          </a:lstStyle>
          <a:p>
            <a:pPr rtl="0"/>
            <a:r>
              <a:rPr lang="nl-NL" noProof="0"/>
              <a:t>Klik op het pictogram als u een afbeelding wilt toevoegen</a:t>
            </a:r>
            <a:endParaRPr lang="nl-NL" noProof="0" dirty="0"/>
          </a:p>
        </p:txBody>
      </p:sp>
      <p:sp>
        <p:nvSpPr>
          <p:cNvPr id="12" name="Vrije vorm 5"/>
          <p:cNvSpPr>
            <a:spLocks/>
          </p:cNvSpPr>
          <p:nvPr/>
        </p:nvSpPr>
        <p:spPr bwMode="gray">
          <a:xfrm>
            <a:off x="6323873" y="3060954"/>
            <a:ext cx="2990942" cy="1934384"/>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13" name="Tijdelijke aanduiding voor afbeelding 12" descr="Een lege tijdelijke aanduiding om een afbeelding toe te voegen. Klik op de tijdelijke aanduiding en selecteer de afbeelding die u wilt toevoegen"/>
          <p:cNvSpPr>
            <a:spLocks noGrp="1"/>
          </p:cNvSpPr>
          <p:nvPr>
            <p:ph type="pic" sz="quarter" idx="16"/>
          </p:nvPr>
        </p:nvSpPr>
        <p:spPr>
          <a:xfrm>
            <a:off x="6506025" y="3203381"/>
            <a:ext cx="2626638" cy="1649530"/>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rtlCol="0">
            <a:noAutofit/>
          </a:bodyPr>
          <a:lstStyle>
            <a:lvl1pPr marL="0" indent="0" algn="ctr">
              <a:buNone/>
              <a:defRPr/>
            </a:lvl1pPr>
          </a:lstStyle>
          <a:p>
            <a:pPr rtl="0"/>
            <a:r>
              <a:rPr lang="nl-NL" noProof="0"/>
              <a:t>Klik op het pictogram als u een afbeelding wilt toevoegen</a:t>
            </a:r>
            <a:endParaRPr lang="nl-NL" noProof="0" dirty="0"/>
          </a:p>
        </p:txBody>
      </p:sp>
      <p:sp>
        <p:nvSpPr>
          <p:cNvPr id="17" name="Tijdelijke aanduiding voor tekst 16"/>
          <p:cNvSpPr>
            <a:spLocks noGrp="1"/>
          </p:cNvSpPr>
          <p:nvPr>
            <p:ph type="body" sz="quarter" idx="14"/>
          </p:nvPr>
        </p:nvSpPr>
        <p:spPr>
          <a:xfrm>
            <a:off x="1028581" y="5919255"/>
            <a:ext cx="8104082" cy="497420"/>
          </a:xfrm>
        </p:spPr>
        <p:txBody>
          <a:bodyPr rtlCol="0">
            <a:normAutofit/>
          </a:bodyPr>
          <a:lstStyle>
            <a:lvl1pPr marL="0" indent="0">
              <a:spcBef>
                <a:spcPts val="0"/>
              </a:spcBef>
              <a:buNone/>
              <a:defRPr sz="1600"/>
            </a:lvl1pPr>
            <a:lvl2pPr marL="0" indent="0">
              <a:spcBef>
                <a:spcPts val="1200"/>
              </a:spcBef>
              <a:buNone/>
              <a:defRPr sz="1800"/>
            </a:lvl2pPr>
            <a:lvl3pPr marL="0" indent="0">
              <a:spcBef>
                <a:spcPts val="1200"/>
              </a:spcBef>
              <a:buNone/>
              <a:defRPr sz="1800"/>
            </a:lvl3pPr>
            <a:lvl4pPr marL="0" indent="0">
              <a:spcBef>
                <a:spcPts val="1200"/>
              </a:spcBef>
              <a:buNone/>
              <a:defRPr sz="1800"/>
            </a:lvl4pPr>
            <a:lvl5pPr marL="0" indent="0">
              <a:spcBef>
                <a:spcPts val="1200"/>
              </a:spcBef>
              <a:buNone/>
              <a:defRPr sz="1800"/>
            </a:lvl5pPr>
          </a:lstStyle>
          <a:p>
            <a:pPr lvl="0" rtl="0"/>
            <a:r>
              <a:rPr lang="nl-NL" noProof="0"/>
              <a:t>Klikken om de tekststijl van het model te bewerken</a:t>
            </a:r>
          </a:p>
        </p:txBody>
      </p:sp>
    </p:spTree>
    <p:extLst>
      <p:ext uri="{BB962C8B-B14F-4D97-AF65-F5344CB8AC3E}">
        <p14:creationId xmlns:p14="http://schemas.microsoft.com/office/powerpoint/2010/main" val="10177923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Vijf afbeeldingen">
    <p:spTree>
      <p:nvGrpSpPr>
        <p:cNvPr id="1" name=""/>
        <p:cNvGrpSpPr/>
        <p:nvPr/>
      </p:nvGrpSpPr>
      <p:grpSpPr>
        <a:xfrm>
          <a:off x="0" y="0"/>
          <a:ext cx="0" cy="0"/>
          <a:chOff x="0" y="0"/>
          <a:chExt cx="0" cy="0"/>
        </a:xfrm>
      </p:grpSpPr>
      <p:pic>
        <p:nvPicPr>
          <p:cNvPr id="7" name="Afbeelding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3" y="283"/>
            <a:ext cx="12188952" cy="6859715"/>
          </a:xfrm>
          <a:prstGeom prst="rect">
            <a:avLst/>
          </a:prstGeom>
        </p:spPr>
      </p:pic>
      <p:sp>
        <p:nvSpPr>
          <p:cNvPr id="2" name="Titel 1"/>
          <p:cNvSpPr>
            <a:spLocks noGrp="1"/>
          </p:cNvSpPr>
          <p:nvPr>
            <p:ph type="title"/>
          </p:nvPr>
        </p:nvSpPr>
        <p:spPr>
          <a:xfrm>
            <a:off x="9677400" y="365126"/>
            <a:ext cx="2133600" cy="1539874"/>
          </a:xfrm>
        </p:spPr>
        <p:txBody>
          <a:bodyPr vert="horz" lIns="91440" tIns="45720" rIns="91440" bIns="45720" rtlCol="0" anchor="b">
            <a:normAutofit/>
          </a:bodyPr>
          <a:lstStyle>
            <a:lvl1pPr>
              <a:defRPr lang="en-US" sz="2400">
                <a:solidFill>
                  <a:schemeClr val="accent1"/>
                </a:solidFill>
              </a:defRPr>
            </a:lvl1pPr>
          </a:lstStyle>
          <a:p>
            <a:pPr lvl="0" rtl="0"/>
            <a:r>
              <a:rPr lang="nl-NL" noProof="0"/>
              <a:t>Klik om stijl te bewerken</a:t>
            </a:r>
            <a:endParaRPr lang="nl-NL" noProof="0" dirty="0"/>
          </a:p>
        </p:txBody>
      </p:sp>
      <p:sp>
        <p:nvSpPr>
          <p:cNvPr id="8" name="Vrije vorm 5"/>
          <p:cNvSpPr>
            <a:spLocks/>
          </p:cNvSpPr>
          <p:nvPr/>
        </p:nvSpPr>
        <p:spPr bwMode="gray">
          <a:xfrm>
            <a:off x="4182533" y="265044"/>
            <a:ext cx="5232399" cy="3020023"/>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9" name="Tijdelijke aanduiding voor afbeelding 8" descr="Een lege tijdelijke aanduiding om een afbeelding toe te voegen. Klik op de tijdelijke aanduiding en selecteer de afbeelding die u wilt toevoegen"/>
          <p:cNvSpPr>
            <a:spLocks noGrp="1"/>
          </p:cNvSpPr>
          <p:nvPr>
            <p:ph type="pic" sz="quarter" idx="13"/>
          </p:nvPr>
        </p:nvSpPr>
        <p:spPr>
          <a:xfrm>
            <a:off x="4424435" y="436315"/>
            <a:ext cx="4748594" cy="2677481"/>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rtlCol="0">
            <a:noAutofit/>
          </a:bodyPr>
          <a:lstStyle>
            <a:lvl1pPr marL="0" indent="0" algn="ctr">
              <a:buNone/>
              <a:defRPr/>
            </a:lvl1pPr>
          </a:lstStyle>
          <a:p>
            <a:pPr rtl="0"/>
            <a:r>
              <a:rPr lang="nl-NL" noProof="0"/>
              <a:t>Klik op het pictogram als u een afbeelding wilt toevoegen</a:t>
            </a:r>
            <a:endParaRPr lang="nl-NL" noProof="0" dirty="0"/>
          </a:p>
        </p:txBody>
      </p:sp>
      <p:sp>
        <p:nvSpPr>
          <p:cNvPr id="10" name="Vrije vorm 5"/>
          <p:cNvSpPr>
            <a:spLocks/>
          </p:cNvSpPr>
          <p:nvPr/>
        </p:nvSpPr>
        <p:spPr bwMode="gray">
          <a:xfrm>
            <a:off x="816188" y="384723"/>
            <a:ext cx="3146212" cy="1894677"/>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11" name="Tijdelijke aanduiding voor afbeelding 10" descr="Een lege tijdelijke aanduiding om een afbeelding toe te voegen. Klik op de tijdelijke aanduiding en selecteer de afbeelding die u wilt toevoegen"/>
          <p:cNvSpPr>
            <a:spLocks noGrp="1"/>
          </p:cNvSpPr>
          <p:nvPr>
            <p:ph type="pic" sz="quarter" idx="15"/>
          </p:nvPr>
        </p:nvSpPr>
        <p:spPr>
          <a:xfrm>
            <a:off x="1013022" y="538232"/>
            <a:ext cx="2752545" cy="1587658"/>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rtlCol="0">
            <a:noAutofit/>
          </a:bodyPr>
          <a:lstStyle>
            <a:lvl1pPr marL="0" indent="0" algn="ctr">
              <a:buNone/>
              <a:defRPr/>
            </a:lvl1pPr>
          </a:lstStyle>
          <a:p>
            <a:pPr rtl="0"/>
            <a:r>
              <a:rPr lang="nl-NL" noProof="0"/>
              <a:t>Klik op het pictogram als u een afbeelding wilt toevoegen</a:t>
            </a:r>
            <a:endParaRPr lang="nl-NL" noProof="0" dirty="0"/>
          </a:p>
        </p:txBody>
      </p:sp>
      <p:sp>
        <p:nvSpPr>
          <p:cNvPr id="12" name="Vrije vorm 5"/>
          <p:cNvSpPr>
            <a:spLocks/>
          </p:cNvSpPr>
          <p:nvPr/>
        </p:nvSpPr>
        <p:spPr bwMode="gray">
          <a:xfrm>
            <a:off x="816188" y="2478361"/>
            <a:ext cx="3146212" cy="1894677"/>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13" name="Tijdelijke aanduiding voor afbeelding 12" descr="Een lege tijdelijke aanduiding om een afbeelding toe te voegen. Klik op de tijdelijke aanduiding en selecteer de afbeelding die u wilt toevoegen"/>
          <p:cNvSpPr>
            <a:spLocks noGrp="1"/>
          </p:cNvSpPr>
          <p:nvPr>
            <p:ph type="pic" sz="quarter" idx="16"/>
          </p:nvPr>
        </p:nvSpPr>
        <p:spPr>
          <a:xfrm>
            <a:off x="1013022" y="2631870"/>
            <a:ext cx="2752545" cy="1587658"/>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rtlCol="0">
            <a:noAutofit/>
          </a:bodyPr>
          <a:lstStyle>
            <a:lvl1pPr marL="0" indent="0" algn="ctr">
              <a:buNone/>
              <a:defRPr/>
            </a:lvl1pPr>
          </a:lstStyle>
          <a:p>
            <a:pPr rtl="0"/>
            <a:r>
              <a:rPr lang="nl-NL" noProof="0"/>
              <a:t>Klik op het pictogram als u een afbeelding wilt toevoegen</a:t>
            </a:r>
            <a:endParaRPr lang="nl-NL" noProof="0" dirty="0"/>
          </a:p>
        </p:txBody>
      </p:sp>
      <p:sp>
        <p:nvSpPr>
          <p:cNvPr id="14" name="Vrije vorm 5"/>
          <p:cNvSpPr>
            <a:spLocks/>
          </p:cNvSpPr>
          <p:nvPr/>
        </p:nvSpPr>
        <p:spPr bwMode="gray">
          <a:xfrm>
            <a:off x="816188" y="4571999"/>
            <a:ext cx="3146212" cy="1894677"/>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15" name="Tijdelijke aanduiding voor afbeelding 14" descr="Een lege tijdelijke aanduiding om een afbeelding toe te voegen. Klik op de tijdelijke aanduiding en selecteer de afbeelding die u wilt toevoegen"/>
          <p:cNvSpPr>
            <a:spLocks noGrp="1"/>
          </p:cNvSpPr>
          <p:nvPr>
            <p:ph type="pic" sz="quarter" idx="17"/>
          </p:nvPr>
        </p:nvSpPr>
        <p:spPr>
          <a:xfrm>
            <a:off x="1013022" y="4725508"/>
            <a:ext cx="2752545" cy="1587658"/>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182880" rtlCol="0">
            <a:noAutofit/>
          </a:bodyPr>
          <a:lstStyle>
            <a:lvl1pPr marL="0" indent="0" algn="ctr">
              <a:buNone/>
              <a:defRPr/>
            </a:lvl1pPr>
          </a:lstStyle>
          <a:p>
            <a:pPr rtl="0"/>
            <a:r>
              <a:rPr lang="nl-NL" noProof="0"/>
              <a:t>Klik op het pictogram als u een afbeelding wilt toevoegen</a:t>
            </a:r>
            <a:endParaRPr lang="nl-NL" noProof="0" dirty="0"/>
          </a:p>
        </p:txBody>
      </p:sp>
      <p:sp>
        <p:nvSpPr>
          <p:cNvPr id="20" name="Vrije vorm 5"/>
          <p:cNvSpPr>
            <a:spLocks/>
          </p:cNvSpPr>
          <p:nvPr/>
        </p:nvSpPr>
        <p:spPr bwMode="gray">
          <a:xfrm>
            <a:off x="4182533" y="3448511"/>
            <a:ext cx="5232399" cy="3020023"/>
          </a:xfrm>
          <a:custGeom>
            <a:avLst/>
            <a:gdLst>
              <a:gd name="T0" fmla="*/ 870 w 933"/>
              <a:gd name="T1" fmla="*/ 64 h 1275"/>
              <a:gd name="T2" fmla="*/ 870 w 933"/>
              <a:gd name="T3" fmla="*/ 1213 h 1275"/>
              <a:gd name="T4" fmla="*/ 61 w 933"/>
              <a:gd name="T5" fmla="*/ 1213 h 1275"/>
              <a:gd name="T6" fmla="*/ 61 w 933"/>
              <a:gd name="T7" fmla="*/ 64 h 1275"/>
              <a:gd name="T8" fmla="*/ 870 w 933"/>
              <a:gd name="T9" fmla="*/ 64 h 1275"/>
            </a:gdLst>
            <a:ahLst/>
            <a:cxnLst>
              <a:cxn ang="0">
                <a:pos x="T0" y="T1"/>
              </a:cxn>
              <a:cxn ang="0">
                <a:pos x="T2" y="T3"/>
              </a:cxn>
              <a:cxn ang="0">
                <a:pos x="T4" y="T5"/>
              </a:cxn>
              <a:cxn ang="0">
                <a:pos x="T6" y="T7"/>
              </a:cxn>
              <a:cxn ang="0">
                <a:pos x="T8" y="T9"/>
              </a:cxn>
            </a:cxnLst>
            <a:rect l="0" t="0" r="r" b="b"/>
            <a:pathLst>
              <a:path w="933" h="1275">
                <a:moveTo>
                  <a:pt x="870" y="64"/>
                </a:moveTo>
                <a:cubicBezTo>
                  <a:pt x="933" y="128"/>
                  <a:pt x="922" y="1160"/>
                  <a:pt x="870" y="1213"/>
                </a:cubicBezTo>
                <a:cubicBezTo>
                  <a:pt x="817" y="1266"/>
                  <a:pt x="121" y="1275"/>
                  <a:pt x="61" y="1213"/>
                </a:cubicBezTo>
                <a:cubicBezTo>
                  <a:pt x="0" y="1151"/>
                  <a:pt x="3" y="123"/>
                  <a:pt x="61" y="64"/>
                </a:cubicBezTo>
                <a:cubicBezTo>
                  <a:pt x="118" y="5"/>
                  <a:pt x="806" y="0"/>
                  <a:pt x="870" y="64"/>
                </a:cubicBezTo>
                <a:close/>
              </a:path>
            </a:pathLst>
          </a:custGeom>
          <a:solidFill>
            <a:srgbClr val="FFFFFF"/>
          </a:solidFill>
          <a:effectLst>
            <a:outerShdw blurRad="317500" dist="63500" dir="2700000" algn="tl" rotWithShape="0">
              <a:prstClr val="black">
                <a:alpha val="30000"/>
              </a:prstClr>
            </a:outerShdw>
          </a:effec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21" name="Tijdelijke aanduiding voor afbeelding 20" descr="Een lege tijdelijke aanduiding om een afbeelding toe te voegen. Klik op de tijdelijke aanduiding en selecteer de afbeelding die u wilt toevoegen"/>
          <p:cNvSpPr>
            <a:spLocks noGrp="1"/>
          </p:cNvSpPr>
          <p:nvPr>
            <p:ph type="pic" sz="quarter" idx="18"/>
          </p:nvPr>
        </p:nvSpPr>
        <p:spPr>
          <a:xfrm>
            <a:off x="4424435" y="3619782"/>
            <a:ext cx="4748594" cy="2677481"/>
          </a:xfrm>
          <a:custGeom>
            <a:avLst/>
            <a:gdLst>
              <a:gd name="connsiteX0" fmla="*/ 1744346 w 3503695"/>
              <a:gd name="connsiteY0" fmla="*/ 62 h 4031418"/>
              <a:gd name="connsiteX1" fmla="*/ 3334838 w 3503695"/>
              <a:gd name="connsiteY1" fmla="*/ 150223 h 4031418"/>
              <a:gd name="connsiteX2" fmla="*/ 3334838 w 3503695"/>
              <a:gd name="connsiteY2" fmla="*/ 3890810 h 4031418"/>
              <a:gd name="connsiteX3" fmla="*/ 174362 w 3503695"/>
              <a:gd name="connsiteY3" fmla="*/ 3890810 h 4031418"/>
              <a:gd name="connsiteX4" fmla="*/ 174362 w 3503695"/>
              <a:gd name="connsiteY4" fmla="*/ 150223 h 4031418"/>
              <a:gd name="connsiteX5" fmla="*/ 1744346 w 3503695"/>
              <a:gd name="connsiteY5" fmla="*/ 62 h 40314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503695" h="4031418">
                <a:moveTo>
                  <a:pt x="1744346" y="62"/>
                </a:moveTo>
                <a:cubicBezTo>
                  <a:pt x="2475376" y="-1972"/>
                  <a:pt x="3209826" y="46047"/>
                  <a:pt x="3334838" y="150223"/>
                </a:cubicBezTo>
                <a:cubicBezTo>
                  <a:pt x="3580957" y="358576"/>
                  <a:pt x="3537984" y="3718268"/>
                  <a:pt x="3334838" y="3890810"/>
                </a:cubicBezTo>
                <a:cubicBezTo>
                  <a:pt x="3127786" y="4063352"/>
                  <a:pt x="408761" y="4092652"/>
                  <a:pt x="174362" y="3890810"/>
                </a:cubicBezTo>
                <a:cubicBezTo>
                  <a:pt x="-63943" y="3688968"/>
                  <a:pt x="-52223" y="342299"/>
                  <a:pt x="174362" y="150223"/>
                </a:cubicBezTo>
                <a:cubicBezTo>
                  <a:pt x="285702" y="54185"/>
                  <a:pt x="1013315" y="2097"/>
                  <a:pt x="1744346" y="62"/>
                </a:cubicBezTo>
                <a:close/>
              </a:path>
            </a:pathLst>
          </a:custGeom>
          <a:solidFill>
            <a:schemeClr val="accent2">
              <a:lumMod val="20000"/>
              <a:lumOff val="80000"/>
            </a:schemeClr>
          </a:solidFill>
        </p:spPr>
        <p:txBody>
          <a:bodyPr wrap="square" tIns="365760" rtlCol="0">
            <a:noAutofit/>
          </a:bodyPr>
          <a:lstStyle>
            <a:lvl1pPr marL="0" indent="0" algn="ctr">
              <a:buNone/>
              <a:defRPr/>
            </a:lvl1pPr>
          </a:lstStyle>
          <a:p>
            <a:pPr rtl="0"/>
            <a:r>
              <a:rPr lang="nl-NL" noProof="0"/>
              <a:t>Klik op het pictogram als u een afbeelding wilt toevoegen</a:t>
            </a:r>
            <a:endParaRPr lang="nl-NL" noProof="0" dirty="0"/>
          </a:p>
        </p:txBody>
      </p:sp>
    </p:spTree>
    <p:extLst>
      <p:ext uri="{BB962C8B-B14F-4D97-AF65-F5344CB8AC3E}">
        <p14:creationId xmlns:p14="http://schemas.microsoft.com/office/powerpoint/2010/main" val="8646726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noProof="0"/>
              <a:t>Klik om stijl te bewerken</a:t>
            </a:r>
            <a:endParaRPr lang="nl-NL" noProof="0" dirty="0"/>
          </a:p>
        </p:txBody>
      </p:sp>
      <p:sp>
        <p:nvSpPr>
          <p:cNvPr id="3" name="Tijdelijke aanduiding voor verticale tekst 2"/>
          <p:cNvSpPr>
            <a:spLocks noGrp="1"/>
          </p:cNvSpPr>
          <p:nvPr>
            <p:ph type="body" orient="vert" idx="1"/>
          </p:nvPr>
        </p:nvSpPr>
        <p:spPr/>
        <p:txBody>
          <a:bodyPr vert="eaVert" rtlCol="0"/>
          <a:lstStyle/>
          <a:p>
            <a:pPr lvl="0" rtl="0"/>
            <a:r>
              <a:rPr lang="nl-NL" noProof="0"/>
              <a:t>Klikken om de tekststijl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endParaRPr lang="nl-NL" noProof="0" dirty="0"/>
          </a:p>
        </p:txBody>
      </p:sp>
      <p:sp>
        <p:nvSpPr>
          <p:cNvPr id="5" name="Tijdelijke aanduiding voor voettekst 4"/>
          <p:cNvSpPr>
            <a:spLocks noGrp="1"/>
          </p:cNvSpPr>
          <p:nvPr>
            <p:ph type="ftr" sz="quarter" idx="11"/>
          </p:nvPr>
        </p:nvSpPr>
        <p:spPr/>
        <p:txBody>
          <a:bodyPr rtlCol="0"/>
          <a:lstStyle/>
          <a:p>
            <a:pPr rtl="0"/>
            <a:r>
              <a:rPr lang="nl-NL" noProof="0" dirty="0"/>
              <a:t>Een voettekst toevoegen</a:t>
            </a:r>
          </a:p>
        </p:txBody>
      </p:sp>
      <p:sp>
        <p:nvSpPr>
          <p:cNvPr id="4" name="Tijdelijke aanduiding voor datum 3"/>
          <p:cNvSpPr>
            <a:spLocks noGrp="1"/>
          </p:cNvSpPr>
          <p:nvPr>
            <p:ph type="dt" sz="half" idx="10"/>
          </p:nvPr>
        </p:nvSpPr>
        <p:spPr/>
        <p:txBody>
          <a:bodyPr rtlCol="0"/>
          <a:lstStyle/>
          <a:p>
            <a:pPr rtl="0"/>
            <a:fld id="{692FC5D0-A9B6-4A9A-B84B-4C35602B92DC}" type="datetime1">
              <a:rPr lang="nl-NL" noProof="0" smtClean="0"/>
              <a:t>15-10-2019</a:t>
            </a:fld>
            <a:endParaRPr lang="nl-NL" noProof="0" dirty="0"/>
          </a:p>
        </p:txBody>
      </p:sp>
      <p:sp>
        <p:nvSpPr>
          <p:cNvPr id="6" name="Tijdelijke aanduiding voor dianummer 5"/>
          <p:cNvSpPr>
            <a:spLocks noGrp="1"/>
          </p:cNvSpPr>
          <p:nvPr>
            <p:ph type="sldNum" sz="quarter" idx="12"/>
          </p:nvPr>
        </p:nvSpPr>
        <p:spPr/>
        <p:txBody>
          <a:bodyPr rtlCol="0"/>
          <a:lstStyle/>
          <a:p>
            <a:pPr rtl="0"/>
            <a:fld id="{289D71E3-7D81-4C24-B9D8-6B108755C64C}" type="slidenum">
              <a:rPr lang="nl-NL" noProof="0" smtClean="0"/>
              <a:t>‹nr.›</a:t>
            </a:fld>
            <a:endParaRPr lang="nl-NL" noProof="0" dirty="0"/>
          </a:p>
        </p:txBody>
      </p:sp>
    </p:spTree>
    <p:extLst>
      <p:ext uri="{BB962C8B-B14F-4D97-AF65-F5344CB8AC3E}">
        <p14:creationId xmlns:p14="http://schemas.microsoft.com/office/powerpoint/2010/main" val="14432610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839200" y="365125"/>
            <a:ext cx="1828799" cy="4940300"/>
          </a:xfrm>
        </p:spPr>
        <p:txBody>
          <a:bodyPr vert="eaVert" rtlCol="0"/>
          <a:lstStyle/>
          <a:p>
            <a:pPr rtl="0"/>
            <a:r>
              <a:rPr lang="nl-NL" noProof="0"/>
              <a:t>Klik om stijl te bewerken</a:t>
            </a:r>
            <a:endParaRPr lang="nl-NL" noProof="0" dirty="0"/>
          </a:p>
        </p:txBody>
      </p:sp>
      <p:sp>
        <p:nvSpPr>
          <p:cNvPr id="3" name="Tijdelijke aanduiding voor verticale tekst 2"/>
          <p:cNvSpPr>
            <a:spLocks noGrp="1"/>
          </p:cNvSpPr>
          <p:nvPr>
            <p:ph type="body" orient="vert" idx="1"/>
          </p:nvPr>
        </p:nvSpPr>
        <p:spPr>
          <a:xfrm>
            <a:off x="1524000" y="365125"/>
            <a:ext cx="6858000" cy="4940300"/>
          </a:xfrm>
        </p:spPr>
        <p:txBody>
          <a:bodyPr vert="eaVert" rtlCol="0"/>
          <a:lstStyle/>
          <a:p>
            <a:pPr lvl="0" rtl="0"/>
            <a:r>
              <a:rPr lang="nl-NL" noProof="0"/>
              <a:t>Klikken om de tekststijl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endParaRPr lang="nl-NL" noProof="0" dirty="0"/>
          </a:p>
        </p:txBody>
      </p:sp>
      <p:sp>
        <p:nvSpPr>
          <p:cNvPr id="5" name="Tijdelijke aanduiding voor voettekst 4"/>
          <p:cNvSpPr>
            <a:spLocks noGrp="1"/>
          </p:cNvSpPr>
          <p:nvPr>
            <p:ph type="ftr" sz="quarter" idx="11"/>
          </p:nvPr>
        </p:nvSpPr>
        <p:spPr/>
        <p:txBody>
          <a:bodyPr rtlCol="0"/>
          <a:lstStyle/>
          <a:p>
            <a:pPr rtl="0"/>
            <a:r>
              <a:rPr lang="nl-NL" noProof="0" dirty="0"/>
              <a:t>Een voettekst toevoegen</a:t>
            </a:r>
          </a:p>
        </p:txBody>
      </p:sp>
      <p:sp>
        <p:nvSpPr>
          <p:cNvPr id="4" name="Tijdelijke aanduiding voor datum 3"/>
          <p:cNvSpPr>
            <a:spLocks noGrp="1"/>
          </p:cNvSpPr>
          <p:nvPr>
            <p:ph type="dt" sz="half" idx="10"/>
          </p:nvPr>
        </p:nvSpPr>
        <p:spPr/>
        <p:txBody>
          <a:bodyPr rtlCol="0"/>
          <a:lstStyle/>
          <a:p>
            <a:pPr rtl="0"/>
            <a:fld id="{E4060A10-9BDB-4A39-8F8E-B3B916D051BD}" type="datetime1">
              <a:rPr lang="nl-NL" noProof="0" smtClean="0"/>
              <a:t>15-10-2019</a:t>
            </a:fld>
            <a:endParaRPr lang="nl-NL" noProof="0" dirty="0"/>
          </a:p>
        </p:txBody>
      </p:sp>
      <p:sp>
        <p:nvSpPr>
          <p:cNvPr id="6" name="Tijdelijke aanduiding voor dianummer 5"/>
          <p:cNvSpPr>
            <a:spLocks noGrp="1"/>
          </p:cNvSpPr>
          <p:nvPr>
            <p:ph type="sldNum" sz="quarter" idx="12"/>
          </p:nvPr>
        </p:nvSpPr>
        <p:spPr/>
        <p:txBody>
          <a:bodyPr rtlCol="0"/>
          <a:lstStyle/>
          <a:p>
            <a:pPr rtl="0"/>
            <a:fld id="{289D71E3-7D81-4C24-B9D8-6B108755C64C}" type="slidenum">
              <a:rPr lang="nl-NL" noProof="0" smtClean="0"/>
              <a:t>‹nr.›</a:t>
            </a:fld>
            <a:endParaRPr lang="nl-NL" noProof="0" dirty="0"/>
          </a:p>
        </p:txBody>
      </p:sp>
    </p:spTree>
    <p:extLst>
      <p:ext uri="{BB962C8B-B14F-4D97-AF65-F5344CB8AC3E}">
        <p14:creationId xmlns:p14="http://schemas.microsoft.com/office/powerpoint/2010/main" val="39262447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inhoud">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noProof="0"/>
              <a:t>Klik om stijl te bewerken</a:t>
            </a:r>
            <a:endParaRPr lang="nl-NL" noProof="0" dirty="0"/>
          </a:p>
        </p:txBody>
      </p:sp>
      <p:sp>
        <p:nvSpPr>
          <p:cNvPr id="3" name="Tijdelijke aanduiding voor inhoud 2"/>
          <p:cNvSpPr>
            <a:spLocks noGrp="1"/>
          </p:cNvSpPr>
          <p:nvPr>
            <p:ph idx="1"/>
          </p:nvPr>
        </p:nvSpPr>
        <p:spPr/>
        <p:txBody>
          <a:bodyPr rtlCol="0"/>
          <a:lstStyle/>
          <a:p>
            <a:pPr lvl="0" rtl="0"/>
            <a:r>
              <a:rPr lang="nl-NL" noProof="0"/>
              <a:t>Klikken om de tekststijl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endParaRPr lang="nl-NL" noProof="0" dirty="0"/>
          </a:p>
        </p:txBody>
      </p:sp>
      <p:sp>
        <p:nvSpPr>
          <p:cNvPr id="5" name="Tijdelijke aanduiding voor voettekst 4"/>
          <p:cNvSpPr>
            <a:spLocks noGrp="1"/>
          </p:cNvSpPr>
          <p:nvPr>
            <p:ph type="ftr" sz="quarter" idx="11"/>
          </p:nvPr>
        </p:nvSpPr>
        <p:spPr/>
        <p:txBody>
          <a:bodyPr rtlCol="0"/>
          <a:lstStyle/>
          <a:p>
            <a:pPr rtl="0"/>
            <a:r>
              <a:rPr lang="nl-NL" noProof="0" dirty="0"/>
              <a:t>Een voettekst toevoegen</a:t>
            </a:r>
          </a:p>
        </p:txBody>
      </p:sp>
      <p:sp>
        <p:nvSpPr>
          <p:cNvPr id="4" name="Tijdelijke aanduiding voor datum 3"/>
          <p:cNvSpPr>
            <a:spLocks noGrp="1"/>
          </p:cNvSpPr>
          <p:nvPr>
            <p:ph type="dt" sz="half" idx="10"/>
          </p:nvPr>
        </p:nvSpPr>
        <p:spPr/>
        <p:txBody>
          <a:bodyPr rtlCol="0"/>
          <a:lstStyle/>
          <a:p>
            <a:pPr rtl="0"/>
            <a:fld id="{97D8B4BC-A3B7-45E8-B1A9-F67A59EFAC59}" type="datetime1">
              <a:rPr lang="nl-NL" noProof="0" smtClean="0"/>
              <a:t>15-10-2019</a:t>
            </a:fld>
            <a:endParaRPr lang="nl-NL" noProof="0" dirty="0"/>
          </a:p>
        </p:txBody>
      </p:sp>
      <p:sp>
        <p:nvSpPr>
          <p:cNvPr id="6" name="Tijdelijke aanduiding voor dianummer 5"/>
          <p:cNvSpPr>
            <a:spLocks noGrp="1"/>
          </p:cNvSpPr>
          <p:nvPr>
            <p:ph type="sldNum" sz="quarter" idx="12"/>
          </p:nvPr>
        </p:nvSpPr>
        <p:spPr/>
        <p:txBody>
          <a:bodyPr rtlCol="0"/>
          <a:lstStyle/>
          <a:p>
            <a:pPr rtl="0"/>
            <a:fld id="{289D71E3-7D81-4C24-B9D8-6B108755C64C}" type="slidenum">
              <a:rPr lang="nl-NL" noProof="0" smtClean="0"/>
              <a:t>‹nr.›</a:t>
            </a:fld>
            <a:endParaRPr lang="nl-NL" noProof="0" dirty="0"/>
          </a:p>
        </p:txBody>
      </p:sp>
    </p:spTree>
    <p:extLst>
      <p:ext uri="{BB962C8B-B14F-4D97-AF65-F5344CB8AC3E}">
        <p14:creationId xmlns:p14="http://schemas.microsoft.com/office/powerpoint/2010/main" val="1035739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pic>
        <p:nvPicPr>
          <p:cNvPr id="7" name="Afbeelding 6"/>
          <p:cNvPicPr>
            <a:picLocks noChangeAspect="1"/>
          </p:cNvPicPr>
          <p:nvPr/>
        </p:nvPicPr>
        <p:blipFill rotWithShape="1">
          <a:blip r:embed="rId2" cstate="print">
            <a:extLst>
              <a:ext uri="{28A0092B-C50C-407E-A947-70E740481C1C}">
                <a14:useLocalDpi xmlns:a14="http://schemas.microsoft.com/office/drawing/2010/main" val="0"/>
              </a:ext>
            </a:extLst>
          </a:blip>
          <a:srcRect l="434" t="422"/>
          <a:stretch/>
        </p:blipFill>
        <p:spPr>
          <a:xfrm>
            <a:off x="0" y="0"/>
            <a:ext cx="12188952" cy="6857176"/>
          </a:xfrm>
          <a:prstGeom prst="rect">
            <a:avLst/>
          </a:prstGeom>
        </p:spPr>
      </p:pic>
      <p:sp>
        <p:nvSpPr>
          <p:cNvPr id="2" name="Titel 1"/>
          <p:cNvSpPr>
            <a:spLocks noGrp="1"/>
          </p:cNvSpPr>
          <p:nvPr>
            <p:ph type="title"/>
          </p:nvPr>
        </p:nvSpPr>
        <p:spPr>
          <a:xfrm>
            <a:off x="3352800" y="533400"/>
            <a:ext cx="7315200" cy="1828800"/>
          </a:xfrm>
        </p:spPr>
        <p:txBody>
          <a:bodyPr rtlCol="0" anchor="b">
            <a:normAutofit/>
          </a:bodyPr>
          <a:lstStyle>
            <a:lvl1pPr>
              <a:defRPr sz="4400"/>
            </a:lvl1pPr>
          </a:lstStyle>
          <a:p>
            <a:pPr rtl="0"/>
            <a:r>
              <a:rPr lang="nl-NL" noProof="0"/>
              <a:t>Klik om stijl te bewerken</a:t>
            </a:r>
            <a:endParaRPr lang="nl-NL" noProof="0" dirty="0"/>
          </a:p>
        </p:txBody>
      </p:sp>
      <p:sp>
        <p:nvSpPr>
          <p:cNvPr id="3" name="Tijdelijke aanduiding voor tekst 2"/>
          <p:cNvSpPr>
            <a:spLocks noGrp="1"/>
          </p:cNvSpPr>
          <p:nvPr>
            <p:ph type="body" idx="1"/>
          </p:nvPr>
        </p:nvSpPr>
        <p:spPr>
          <a:xfrm>
            <a:off x="3352800" y="2438400"/>
            <a:ext cx="5486400" cy="914400"/>
          </a:xfrm>
        </p:spPr>
        <p:txBody>
          <a:bodyPr rtlCol="0">
            <a:normAutofit/>
          </a:bodyPr>
          <a:lstStyle>
            <a:lvl1pPr marL="0" indent="0">
              <a:spcBef>
                <a:spcPts val="1200"/>
              </a:spcBef>
              <a:buNone/>
              <a:defRPr sz="2400">
                <a:solidFill>
                  <a:schemeClr val="tx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nl-NL" noProof="0"/>
              <a:t>Klikken om de tekststijl van het model te bewerken</a:t>
            </a:r>
          </a:p>
        </p:txBody>
      </p:sp>
    </p:spTree>
    <p:extLst>
      <p:ext uri="{BB962C8B-B14F-4D97-AF65-F5344CB8AC3E}">
        <p14:creationId xmlns:p14="http://schemas.microsoft.com/office/powerpoint/2010/main" val="22795087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noProof="0"/>
              <a:t>Klik om stijl te bewerken</a:t>
            </a:r>
            <a:endParaRPr lang="nl-NL" noProof="0" dirty="0"/>
          </a:p>
        </p:txBody>
      </p:sp>
      <p:sp>
        <p:nvSpPr>
          <p:cNvPr id="3" name="Tijdelijke aanduiding voor inhoud 2"/>
          <p:cNvSpPr>
            <a:spLocks noGrp="1"/>
          </p:cNvSpPr>
          <p:nvPr>
            <p:ph sz="half" idx="1"/>
          </p:nvPr>
        </p:nvSpPr>
        <p:spPr>
          <a:xfrm>
            <a:off x="1524000" y="1825625"/>
            <a:ext cx="4389120" cy="3474720"/>
          </a:xfrm>
        </p:spPr>
        <p:txBody>
          <a:bodyPr rtlCol="0"/>
          <a:lstStyle/>
          <a:p>
            <a:pPr lvl="0" rtl="0"/>
            <a:r>
              <a:rPr lang="nl-NL" noProof="0"/>
              <a:t>Klikken om de tekststijl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endParaRPr lang="nl-NL" noProof="0" dirty="0"/>
          </a:p>
        </p:txBody>
      </p:sp>
      <p:sp>
        <p:nvSpPr>
          <p:cNvPr id="4" name="Tijdelijke aanduiding voor inhoud 3"/>
          <p:cNvSpPr>
            <a:spLocks noGrp="1"/>
          </p:cNvSpPr>
          <p:nvPr>
            <p:ph sz="half" idx="2"/>
          </p:nvPr>
        </p:nvSpPr>
        <p:spPr>
          <a:xfrm>
            <a:off x="6278880" y="1825625"/>
            <a:ext cx="4389120" cy="3474720"/>
          </a:xfrm>
        </p:spPr>
        <p:txBody>
          <a:bodyPr rtlCol="0"/>
          <a:lstStyle/>
          <a:p>
            <a:pPr lvl="0" rtl="0"/>
            <a:r>
              <a:rPr lang="nl-NL" noProof="0"/>
              <a:t>Klikken om de tekststijl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endParaRPr lang="nl-NL" noProof="0" dirty="0"/>
          </a:p>
        </p:txBody>
      </p:sp>
      <p:sp>
        <p:nvSpPr>
          <p:cNvPr id="6" name="Tijdelijke aanduiding voor voettekst 5"/>
          <p:cNvSpPr>
            <a:spLocks noGrp="1"/>
          </p:cNvSpPr>
          <p:nvPr>
            <p:ph type="ftr" sz="quarter" idx="11"/>
          </p:nvPr>
        </p:nvSpPr>
        <p:spPr/>
        <p:txBody>
          <a:bodyPr rtlCol="0"/>
          <a:lstStyle/>
          <a:p>
            <a:pPr rtl="0"/>
            <a:r>
              <a:rPr lang="nl-NL" noProof="0" dirty="0"/>
              <a:t>Een voettekst toevoegen</a:t>
            </a:r>
          </a:p>
        </p:txBody>
      </p:sp>
      <p:sp>
        <p:nvSpPr>
          <p:cNvPr id="5" name="Tijdelijke aanduiding voor datum 4"/>
          <p:cNvSpPr>
            <a:spLocks noGrp="1"/>
          </p:cNvSpPr>
          <p:nvPr>
            <p:ph type="dt" sz="half" idx="10"/>
          </p:nvPr>
        </p:nvSpPr>
        <p:spPr/>
        <p:txBody>
          <a:bodyPr rtlCol="0"/>
          <a:lstStyle/>
          <a:p>
            <a:pPr rtl="0"/>
            <a:fld id="{F5BFE02D-3BAB-4EB8-88B9-2E39B88ABF34}" type="datetime1">
              <a:rPr lang="nl-NL" noProof="0" smtClean="0"/>
              <a:t>15-10-2019</a:t>
            </a:fld>
            <a:endParaRPr lang="nl-NL" noProof="0" dirty="0"/>
          </a:p>
        </p:txBody>
      </p:sp>
      <p:sp>
        <p:nvSpPr>
          <p:cNvPr id="7" name="Tijdelijke aanduiding voor dianummer 6"/>
          <p:cNvSpPr>
            <a:spLocks noGrp="1"/>
          </p:cNvSpPr>
          <p:nvPr>
            <p:ph type="sldNum" sz="quarter" idx="12"/>
          </p:nvPr>
        </p:nvSpPr>
        <p:spPr/>
        <p:txBody>
          <a:bodyPr rtlCol="0"/>
          <a:lstStyle/>
          <a:p>
            <a:pPr rtl="0"/>
            <a:fld id="{289D71E3-7D81-4C24-B9D8-6B108755C64C}" type="slidenum">
              <a:rPr lang="nl-NL" noProof="0" smtClean="0"/>
              <a:t>‹nr.›</a:t>
            </a:fld>
            <a:endParaRPr lang="nl-NL" noProof="0" dirty="0"/>
          </a:p>
        </p:txBody>
      </p:sp>
    </p:spTree>
    <p:extLst>
      <p:ext uri="{BB962C8B-B14F-4D97-AF65-F5344CB8AC3E}">
        <p14:creationId xmlns:p14="http://schemas.microsoft.com/office/powerpoint/2010/main" val="1625302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noProof="0"/>
              <a:t>Klik om stijl te bewerken</a:t>
            </a:r>
            <a:endParaRPr lang="nl-NL" noProof="0" dirty="0"/>
          </a:p>
        </p:txBody>
      </p:sp>
      <p:sp>
        <p:nvSpPr>
          <p:cNvPr id="3" name="Tijdelijke aanduiding voor tekst 2"/>
          <p:cNvSpPr>
            <a:spLocks noGrp="1"/>
          </p:cNvSpPr>
          <p:nvPr>
            <p:ph type="body" idx="1"/>
          </p:nvPr>
        </p:nvSpPr>
        <p:spPr>
          <a:xfrm>
            <a:off x="1524000" y="1828799"/>
            <a:ext cx="4389120" cy="795867"/>
          </a:xfrm>
        </p:spPr>
        <p:txBody>
          <a:bodyPr rtlCol="0" anchor="ctr">
            <a:normAutofit/>
          </a:bodyPr>
          <a:lstStyle>
            <a:lvl1pPr marL="0" indent="0">
              <a:spcBef>
                <a:spcPts val="0"/>
              </a:spcBef>
              <a:buNone/>
              <a:defRPr sz="2400" b="0">
                <a:solidFill>
                  <a:schemeClr val="accent4">
                    <a:lumMod val="7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nl-NL" noProof="0"/>
              <a:t>Klikken om de tekststijl van het model te bewerken</a:t>
            </a:r>
          </a:p>
        </p:txBody>
      </p:sp>
      <p:sp>
        <p:nvSpPr>
          <p:cNvPr id="4" name="Tijdelijke aanduiding voor inhoud 3"/>
          <p:cNvSpPr>
            <a:spLocks noGrp="1"/>
          </p:cNvSpPr>
          <p:nvPr>
            <p:ph sz="half" idx="2"/>
          </p:nvPr>
        </p:nvSpPr>
        <p:spPr>
          <a:xfrm>
            <a:off x="1524000" y="2624666"/>
            <a:ext cx="4389120" cy="2675467"/>
          </a:xfrm>
        </p:spPr>
        <p:txBody>
          <a:bodyPr rtlCol="0"/>
          <a:lstStyle/>
          <a:p>
            <a:pPr lvl="0" rtl="0"/>
            <a:r>
              <a:rPr lang="nl-NL" noProof="0"/>
              <a:t>Klikken om de tekststijl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endParaRPr lang="nl-NL" noProof="0" dirty="0"/>
          </a:p>
        </p:txBody>
      </p:sp>
      <p:sp>
        <p:nvSpPr>
          <p:cNvPr id="5" name="Tijdelijke aanduiding voor tekst 4"/>
          <p:cNvSpPr>
            <a:spLocks noGrp="1"/>
          </p:cNvSpPr>
          <p:nvPr>
            <p:ph type="body" sz="quarter" idx="3"/>
          </p:nvPr>
        </p:nvSpPr>
        <p:spPr>
          <a:xfrm>
            <a:off x="6278880" y="1828799"/>
            <a:ext cx="4389120" cy="795867"/>
          </a:xfrm>
        </p:spPr>
        <p:txBody>
          <a:bodyPr rtlCol="0" anchor="ctr">
            <a:normAutofit/>
          </a:bodyPr>
          <a:lstStyle>
            <a:lvl1pPr marL="0" indent="0">
              <a:spcBef>
                <a:spcPts val="0"/>
              </a:spcBef>
              <a:buNone/>
              <a:defRPr sz="2400" b="0">
                <a:solidFill>
                  <a:schemeClr val="accent4">
                    <a:lumMod val="7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nl-NL" noProof="0"/>
              <a:t>Klikken om de tekststijl van het model te bewerken</a:t>
            </a:r>
          </a:p>
        </p:txBody>
      </p:sp>
      <p:sp>
        <p:nvSpPr>
          <p:cNvPr id="6" name="Tijdelijke aanduiding voor inhoud 5"/>
          <p:cNvSpPr>
            <a:spLocks noGrp="1"/>
          </p:cNvSpPr>
          <p:nvPr>
            <p:ph sz="quarter" idx="4"/>
          </p:nvPr>
        </p:nvSpPr>
        <p:spPr>
          <a:xfrm>
            <a:off x="6278880" y="2624666"/>
            <a:ext cx="4389120" cy="2675467"/>
          </a:xfrm>
        </p:spPr>
        <p:txBody>
          <a:bodyPr rtlCol="0"/>
          <a:lstStyle/>
          <a:p>
            <a:pPr lvl="0" rtl="0"/>
            <a:r>
              <a:rPr lang="nl-NL" noProof="0"/>
              <a:t>Klikken om de tekststijl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endParaRPr lang="nl-NL" noProof="0" dirty="0"/>
          </a:p>
        </p:txBody>
      </p:sp>
      <p:sp>
        <p:nvSpPr>
          <p:cNvPr id="8" name="Tijdelijke aanduiding voor voettekst 7"/>
          <p:cNvSpPr>
            <a:spLocks noGrp="1"/>
          </p:cNvSpPr>
          <p:nvPr>
            <p:ph type="ftr" sz="quarter" idx="11"/>
          </p:nvPr>
        </p:nvSpPr>
        <p:spPr/>
        <p:txBody>
          <a:bodyPr rtlCol="0"/>
          <a:lstStyle/>
          <a:p>
            <a:pPr rtl="0"/>
            <a:r>
              <a:rPr lang="nl-NL" noProof="0" dirty="0"/>
              <a:t>Een voettekst toevoegen</a:t>
            </a:r>
          </a:p>
        </p:txBody>
      </p:sp>
      <p:sp>
        <p:nvSpPr>
          <p:cNvPr id="7" name="Tijdelijke aanduiding voor datum 6"/>
          <p:cNvSpPr>
            <a:spLocks noGrp="1"/>
          </p:cNvSpPr>
          <p:nvPr>
            <p:ph type="dt" sz="half" idx="10"/>
          </p:nvPr>
        </p:nvSpPr>
        <p:spPr/>
        <p:txBody>
          <a:bodyPr rtlCol="0"/>
          <a:lstStyle/>
          <a:p>
            <a:pPr rtl="0"/>
            <a:fld id="{2A5E6550-B4F4-4AB5-8CAF-087A6645B768}" type="datetime1">
              <a:rPr lang="nl-NL" noProof="0" smtClean="0"/>
              <a:t>15-10-2019</a:t>
            </a:fld>
            <a:endParaRPr lang="nl-NL" noProof="0" dirty="0"/>
          </a:p>
        </p:txBody>
      </p:sp>
      <p:sp>
        <p:nvSpPr>
          <p:cNvPr id="9" name="Tijdelijke aanduiding voor dianummer 8"/>
          <p:cNvSpPr>
            <a:spLocks noGrp="1"/>
          </p:cNvSpPr>
          <p:nvPr>
            <p:ph type="sldNum" sz="quarter" idx="12"/>
          </p:nvPr>
        </p:nvSpPr>
        <p:spPr/>
        <p:txBody>
          <a:bodyPr rtlCol="0"/>
          <a:lstStyle/>
          <a:p>
            <a:pPr rtl="0"/>
            <a:fld id="{289D71E3-7D81-4C24-B9D8-6B108755C64C}" type="slidenum">
              <a:rPr lang="nl-NL" noProof="0" smtClean="0"/>
              <a:t>‹nr.›</a:t>
            </a:fld>
            <a:endParaRPr lang="nl-NL" noProof="0" dirty="0"/>
          </a:p>
        </p:txBody>
      </p:sp>
    </p:spTree>
    <p:extLst>
      <p:ext uri="{BB962C8B-B14F-4D97-AF65-F5344CB8AC3E}">
        <p14:creationId xmlns:p14="http://schemas.microsoft.com/office/powerpoint/2010/main" val="29000862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noProof="0"/>
              <a:t>Klik om stijl te bewerken</a:t>
            </a:r>
            <a:endParaRPr lang="nl-NL" noProof="0" dirty="0"/>
          </a:p>
        </p:txBody>
      </p:sp>
      <p:sp>
        <p:nvSpPr>
          <p:cNvPr id="4" name="Tijdelijke aanduiding voor voettekst 3"/>
          <p:cNvSpPr>
            <a:spLocks noGrp="1"/>
          </p:cNvSpPr>
          <p:nvPr>
            <p:ph type="ftr" sz="quarter" idx="11"/>
          </p:nvPr>
        </p:nvSpPr>
        <p:spPr/>
        <p:txBody>
          <a:bodyPr rtlCol="0"/>
          <a:lstStyle/>
          <a:p>
            <a:pPr rtl="0"/>
            <a:r>
              <a:rPr lang="nl-NL" noProof="0" dirty="0"/>
              <a:t>Een voettekst toevoegen</a:t>
            </a:r>
          </a:p>
        </p:txBody>
      </p:sp>
      <p:sp>
        <p:nvSpPr>
          <p:cNvPr id="3" name="Tijdelijke aanduiding voor datum 2"/>
          <p:cNvSpPr>
            <a:spLocks noGrp="1"/>
          </p:cNvSpPr>
          <p:nvPr>
            <p:ph type="dt" sz="half" idx="10"/>
          </p:nvPr>
        </p:nvSpPr>
        <p:spPr/>
        <p:txBody>
          <a:bodyPr rtlCol="0"/>
          <a:lstStyle/>
          <a:p>
            <a:pPr rtl="0"/>
            <a:fld id="{B4A81FBC-BED1-4C19-88CE-A334CAC51FCC}" type="datetime1">
              <a:rPr lang="nl-NL" noProof="0" smtClean="0"/>
              <a:t>15-10-2019</a:t>
            </a:fld>
            <a:endParaRPr lang="nl-NL" noProof="0" dirty="0"/>
          </a:p>
        </p:txBody>
      </p:sp>
      <p:sp>
        <p:nvSpPr>
          <p:cNvPr id="5" name="Tijdelijke aanduiding voor dianummer 4"/>
          <p:cNvSpPr>
            <a:spLocks noGrp="1"/>
          </p:cNvSpPr>
          <p:nvPr>
            <p:ph type="sldNum" sz="quarter" idx="12"/>
          </p:nvPr>
        </p:nvSpPr>
        <p:spPr/>
        <p:txBody>
          <a:bodyPr rtlCol="0"/>
          <a:lstStyle/>
          <a:p>
            <a:pPr rtl="0"/>
            <a:fld id="{289D71E3-7D81-4C24-B9D8-6B108755C64C}" type="slidenum">
              <a:rPr lang="nl-NL" noProof="0" smtClean="0"/>
              <a:t>‹nr.›</a:t>
            </a:fld>
            <a:endParaRPr lang="nl-NL" noProof="0" dirty="0"/>
          </a:p>
        </p:txBody>
      </p:sp>
    </p:spTree>
    <p:extLst>
      <p:ext uri="{BB962C8B-B14F-4D97-AF65-F5344CB8AC3E}">
        <p14:creationId xmlns:p14="http://schemas.microsoft.com/office/powerpoint/2010/main" val="645025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3" name="Tijdelijke aanduiding voor voettekst 2"/>
          <p:cNvSpPr>
            <a:spLocks noGrp="1"/>
          </p:cNvSpPr>
          <p:nvPr>
            <p:ph type="ftr" sz="quarter" idx="11"/>
          </p:nvPr>
        </p:nvSpPr>
        <p:spPr/>
        <p:txBody>
          <a:bodyPr rtlCol="0"/>
          <a:lstStyle/>
          <a:p>
            <a:pPr rtl="0"/>
            <a:r>
              <a:rPr lang="nl-NL" noProof="0" dirty="0"/>
              <a:t>Een voettekst toevoegen</a:t>
            </a:r>
          </a:p>
        </p:txBody>
      </p:sp>
      <p:sp>
        <p:nvSpPr>
          <p:cNvPr id="2" name="Tijdelijke aanduiding voor datum 1"/>
          <p:cNvSpPr>
            <a:spLocks noGrp="1"/>
          </p:cNvSpPr>
          <p:nvPr>
            <p:ph type="dt" sz="half" idx="10"/>
          </p:nvPr>
        </p:nvSpPr>
        <p:spPr/>
        <p:txBody>
          <a:bodyPr rtlCol="0"/>
          <a:lstStyle/>
          <a:p>
            <a:pPr rtl="0"/>
            <a:fld id="{37325EDF-C77D-4ADB-9AAC-3506B89C42F0}" type="datetime1">
              <a:rPr lang="nl-NL" noProof="0" smtClean="0"/>
              <a:t>15-10-2019</a:t>
            </a:fld>
            <a:endParaRPr lang="nl-NL" noProof="0" dirty="0"/>
          </a:p>
        </p:txBody>
      </p:sp>
      <p:sp>
        <p:nvSpPr>
          <p:cNvPr id="4" name="Tijdelijke aanduiding voor dianummer 3"/>
          <p:cNvSpPr>
            <a:spLocks noGrp="1"/>
          </p:cNvSpPr>
          <p:nvPr>
            <p:ph type="sldNum" sz="quarter" idx="12"/>
          </p:nvPr>
        </p:nvSpPr>
        <p:spPr/>
        <p:txBody>
          <a:bodyPr rtlCol="0"/>
          <a:lstStyle/>
          <a:p>
            <a:pPr rtl="0"/>
            <a:fld id="{289D71E3-7D81-4C24-B9D8-6B108755C64C}" type="slidenum">
              <a:rPr lang="nl-NL" noProof="0" smtClean="0"/>
              <a:t>‹nr.›</a:t>
            </a:fld>
            <a:endParaRPr lang="nl-NL" noProof="0" dirty="0"/>
          </a:p>
        </p:txBody>
      </p:sp>
    </p:spTree>
    <p:extLst>
      <p:ext uri="{BB962C8B-B14F-4D97-AF65-F5344CB8AC3E}">
        <p14:creationId xmlns:p14="http://schemas.microsoft.com/office/powerpoint/2010/main" val="3580071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nchor="b"/>
          <a:lstStyle>
            <a:lvl1pPr>
              <a:defRPr sz="3200"/>
            </a:lvl1pPr>
          </a:lstStyle>
          <a:p>
            <a:pPr rtl="0"/>
            <a:r>
              <a:rPr lang="nl-NL" noProof="0"/>
              <a:t>Klik om stijl te bewerken</a:t>
            </a:r>
            <a:endParaRPr lang="nl-NL" noProof="0" dirty="0"/>
          </a:p>
        </p:txBody>
      </p:sp>
      <p:sp>
        <p:nvSpPr>
          <p:cNvPr id="3" name="Tijdelijke aanduiding voor inhoud 2"/>
          <p:cNvSpPr>
            <a:spLocks noGrp="1"/>
          </p:cNvSpPr>
          <p:nvPr>
            <p:ph idx="1"/>
          </p:nvPr>
        </p:nvSpPr>
        <p:spPr>
          <a:xfrm>
            <a:off x="4724400" y="1828800"/>
            <a:ext cx="5943600" cy="3476625"/>
          </a:xfrm>
        </p:spPr>
        <p:txBody>
          <a:bodyPr rtlCol="0">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rtl="0"/>
            <a:r>
              <a:rPr lang="nl-NL" noProof="0"/>
              <a:t>Klikken om de tekststijl van het model te bewerken</a:t>
            </a:r>
          </a:p>
          <a:p>
            <a:pPr lvl="1" rtl="0"/>
            <a:r>
              <a:rPr lang="nl-NL" noProof="0"/>
              <a:t>Tweede niveau</a:t>
            </a:r>
          </a:p>
          <a:p>
            <a:pPr lvl="2" rtl="0"/>
            <a:r>
              <a:rPr lang="nl-NL" noProof="0"/>
              <a:t>Derde niveau</a:t>
            </a:r>
          </a:p>
          <a:p>
            <a:pPr lvl="3" rtl="0"/>
            <a:r>
              <a:rPr lang="nl-NL" noProof="0"/>
              <a:t>Vierde niveau</a:t>
            </a:r>
          </a:p>
          <a:p>
            <a:pPr lvl="4" rtl="0"/>
            <a:r>
              <a:rPr lang="nl-NL" noProof="0"/>
              <a:t>Vijfde niveau</a:t>
            </a:r>
            <a:endParaRPr lang="nl-NL" noProof="0" dirty="0"/>
          </a:p>
        </p:txBody>
      </p:sp>
      <p:sp>
        <p:nvSpPr>
          <p:cNvPr id="4" name="Tijdelijke aanduiding voor tekst 3"/>
          <p:cNvSpPr>
            <a:spLocks noGrp="1"/>
          </p:cNvSpPr>
          <p:nvPr>
            <p:ph type="body" sz="half" idx="2"/>
          </p:nvPr>
        </p:nvSpPr>
        <p:spPr>
          <a:xfrm>
            <a:off x="1523999" y="1828800"/>
            <a:ext cx="2926080" cy="3476625"/>
          </a:xfrm>
        </p:spPr>
        <p:txBody>
          <a:bodyPr rtlCol="0">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nl-NL" noProof="0"/>
              <a:t>Klikken om de tekststijl van het model te bewerken</a:t>
            </a:r>
          </a:p>
        </p:txBody>
      </p:sp>
      <p:sp>
        <p:nvSpPr>
          <p:cNvPr id="6" name="Tijdelijke aanduiding voor voettekst 5"/>
          <p:cNvSpPr>
            <a:spLocks noGrp="1"/>
          </p:cNvSpPr>
          <p:nvPr>
            <p:ph type="ftr" sz="quarter" idx="11"/>
          </p:nvPr>
        </p:nvSpPr>
        <p:spPr/>
        <p:txBody>
          <a:bodyPr rtlCol="0"/>
          <a:lstStyle/>
          <a:p>
            <a:pPr rtl="0"/>
            <a:r>
              <a:rPr lang="nl-NL" noProof="0" dirty="0"/>
              <a:t>Een voettekst toevoegen</a:t>
            </a:r>
          </a:p>
        </p:txBody>
      </p:sp>
      <p:sp>
        <p:nvSpPr>
          <p:cNvPr id="5" name="Tijdelijke aanduiding voor datum 4"/>
          <p:cNvSpPr>
            <a:spLocks noGrp="1"/>
          </p:cNvSpPr>
          <p:nvPr>
            <p:ph type="dt" sz="half" idx="10"/>
          </p:nvPr>
        </p:nvSpPr>
        <p:spPr/>
        <p:txBody>
          <a:bodyPr rtlCol="0"/>
          <a:lstStyle/>
          <a:p>
            <a:pPr rtl="0"/>
            <a:fld id="{1D9B60BA-C05D-4614-B1D5-78DEE3FA06F1}" type="datetime1">
              <a:rPr lang="nl-NL" noProof="0" smtClean="0"/>
              <a:t>15-10-2019</a:t>
            </a:fld>
            <a:endParaRPr lang="nl-NL" noProof="0" dirty="0"/>
          </a:p>
        </p:txBody>
      </p:sp>
      <p:sp>
        <p:nvSpPr>
          <p:cNvPr id="7" name="Tijdelijke aanduiding voor dianummer 6"/>
          <p:cNvSpPr>
            <a:spLocks noGrp="1"/>
          </p:cNvSpPr>
          <p:nvPr>
            <p:ph type="sldNum" sz="quarter" idx="12"/>
          </p:nvPr>
        </p:nvSpPr>
        <p:spPr/>
        <p:txBody>
          <a:bodyPr rtlCol="0"/>
          <a:lstStyle/>
          <a:p>
            <a:pPr rtl="0"/>
            <a:fld id="{289D71E3-7D81-4C24-B9D8-6B108755C64C}" type="slidenum">
              <a:rPr lang="nl-NL" noProof="0" smtClean="0"/>
              <a:t>‹nr.›</a:t>
            </a:fld>
            <a:endParaRPr lang="nl-NL" noProof="0" dirty="0"/>
          </a:p>
        </p:txBody>
      </p:sp>
    </p:spTree>
    <p:extLst>
      <p:ext uri="{BB962C8B-B14F-4D97-AF65-F5344CB8AC3E}">
        <p14:creationId xmlns:p14="http://schemas.microsoft.com/office/powerpoint/2010/main" val="8073542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Afbeelding met bijschrift">
    <p:spTree>
      <p:nvGrpSpPr>
        <p:cNvPr id="1" name=""/>
        <p:cNvGrpSpPr/>
        <p:nvPr/>
      </p:nvGrpSpPr>
      <p:grpSpPr>
        <a:xfrm>
          <a:off x="0" y="0"/>
          <a:ext cx="0" cy="0"/>
          <a:chOff x="0" y="0"/>
          <a:chExt cx="0" cy="0"/>
        </a:xfrm>
      </p:grpSpPr>
      <p:sp>
        <p:nvSpPr>
          <p:cNvPr id="8" name="Vrije vorm 5"/>
          <p:cNvSpPr>
            <a:spLocks/>
          </p:cNvSpPr>
          <p:nvPr/>
        </p:nvSpPr>
        <p:spPr bwMode="gray">
          <a:xfrm>
            <a:off x="804333" y="1695450"/>
            <a:ext cx="5596467" cy="3295650"/>
          </a:xfrm>
          <a:custGeom>
            <a:avLst/>
            <a:gdLst>
              <a:gd name="T0" fmla="*/ 1279 w 1347"/>
              <a:gd name="T1" fmla="*/ 919 h 986"/>
              <a:gd name="T2" fmla="*/ 65 w 1347"/>
              <a:gd name="T3" fmla="*/ 919 h 986"/>
              <a:gd name="T4" fmla="*/ 65 w 1347"/>
              <a:gd name="T5" fmla="*/ 64 h 986"/>
              <a:gd name="T6" fmla="*/ 1279 w 1347"/>
              <a:gd name="T7" fmla="*/ 64 h 986"/>
              <a:gd name="T8" fmla="*/ 1279 w 1347"/>
              <a:gd name="T9" fmla="*/ 919 h 986"/>
            </a:gdLst>
            <a:ahLst/>
            <a:cxnLst>
              <a:cxn ang="0">
                <a:pos x="T0" y="T1"/>
              </a:cxn>
              <a:cxn ang="0">
                <a:pos x="T2" y="T3"/>
              </a:cxn>
              <a:cxn ang="0">
                <a:pos x="T4" y="T5"/>
              </a:cxn>
              <a:cxn ang="0">
                <a:pos x="T6" y="T7"/>
              </a:cxn>
              <a:cxn ang="0">
                <a:pos x="T8" y="T9"/>
              </a:cxn>
            </a:cxnLst>
            <a:rect l="0" t="0" r="r" b="b"/>
            <a:pathLst>
              <a:path w="1347" h="986">
                <a:moveTo>
                  <a:pt x="1279" y="919"/>
                </a:moveTo>
                <a:cubicBezTo>
                  <a:pt x="1211" y="986"/>
                  <a:pt x="121" y="974"/>
                  <a:pt x="65" y="919"/>
                </a:cubicBezTo>
                <a:cubicBezTo>
                  <a:pt x="9" y="863"/>
                  <a:pt x="0" y="128"/>
                  <a:pt x="65" y="64"/>
                </a:cubicBezTo>
                <a:cubicBezTo>
                  <a:pt x="130" y="0"/>
                  <a:pt x="1217" y="3"/>
                  <a:pt x="1279" y="64"/>
                </a:cubicBezTo>
                <a:cubicBezTo>
                  <a:pt x="1341" y="125"/>
                  <a:pt x="1347" y="852"/>
                  <a:pt x="1279" y="919"/>
                </a:cubicBezTo>
                <a:close/>
              </a:path>
            </a:pathLst>
          </a:custGeom>
          <a:solidFill>
            <a:srgbClr val="FFFFFF"/>
          </a:solidFill>
          <a:ln>
            <a:noFill/>
          </a:ln>
          <a:effectLst>
            <a:outerShdw blurRad="317500" dist="63500" dir="2700000" algn="tl" rotWithShape="0">
              <a:prstClr val="black">
                <a:alpha val="30000"/>
              </a:prstClr>
            </a:outerShdw>
          </a:effectLst>
          <a:extLst/>
        </p:spPr>
        <p:txBody>
          <a:bodyPr vert="horz" wrap="square" lIns="91440" tIns="45720" rIns="91440" bIns="45720" numCol="1" rtlCol="0" anchor="t" anchorCtr="0" compatLnSpc="1">
            <a:prstTxWarp prst="textNoShape">
              <a:avLst/>
            </a:prstTxWarp>
          </a:bodyPr>
          <a:lstStyle/>
          <a:p>
            <a:pPr rtl="0"/>
            <a:endParaRPr lang="nl-NL" noProof="0" dirty="0"/>
          </a:p>
        </p:txBody>
      </p:sp>
      <p:sp>
        <p:nvSpPr>
          <p:cNvPr id="2" name="Titel 1"/>
          <p:cNvSpPr>
            <a:spLocks noGrp="1"/>
          </p:cNvSpPr>
          <p:nvPr>
            <p:ph type="title"/>
          </p:nvPr>
        </p:nvSpPr>
        <p:spPr/>
        <p:txBody>
          <a:bodyPr rtlCol="0" anchor="b"/>
          <a:lstStyle>
            <a:lvl1pPr>
              <a:defRPr sz="3200"/>
            </a:lvl1pPr>
          </a:lstStyle>
          <a:p>
            <a:pPr rtl="0"/>
            <a:r>
              <a:rPr lang="nl-NL" noProof="0"/>
              <a:t>Klik om stijl te bewerken</a:t>
            </a:r>
            <a:endParaRPr lang="nl-NL" noProof="0" dirty="0"/>
          </a:p>
        </p:txBody>
      </p:sp>
      <p:sp>
        <p:nvSpPr>
          <p:cNvPr id="12" name="Tijdelijke aanduiding voor afbeelding 11" descr="Een lege tijdelijke aanduiding om een afbeelding toe te voegen. Klik op de tijdelijke aanduiding en selecteer de afbeelding die u wilt toevoegen"/>
          <p:cNvSpPr>
            <a:spLocks noGrp="1"/>
          </p:cNvSpPr>
          <p:nvPr>
            <p:ph type="pic" idx="1"/>
          </p:nvPr>
        </p:nvSpPr>
        <p:spPr>
          <a:xfrm>
            <a:off x="1006022" y="1874520"/>
            <a:ext cx="5193089" cy="2937510"/>
          </a:xfrm>
          <a:custGeom>
            <a:avLst/>
            <a:gdLst>
              <a:gd name="connsiteX0" fmla="*/ 2531359 w 5066932"/>
              <a:gd name="connsiteY0" fmla="*/ 21 h 2945784"/>
              <a:gd name="connsiteX1" fmla="*/ 4878015 w 5066932"/>
              <a:gd name="connsiteY1" fmla="*/ 145719 h 2945784"/>
              <a:gd name="connsiteX2" fmla="*/ 4878015 w 5066932"/>
              <a:gd name="connsiteY2" fmla="*/ 2803241 h 2945784"/>
              <a:gd name="connsiteX3" fmla="*/ 175988 w 5066932"/>
              <a:gd name="connsiteY3" fmla="*/ 2803241 h 2945784"/>
              <a:gd name="connsiteX4" fmla="*/ 175988 w 5066932"/>
              <a:gd name="connsiteY4" fmla="*/ 145719 h 2945784"/>
              <a:gd name="connsiteX5" fmla="*/ 2531359 w 5066932"/>
              <a:gd name="connsiteY5" fmla="*/ 21 h 29457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066932" h="2945784">
                <a:moveTo>
                  <a:pt x="2531359" y="21"/>
                </a:moveTo>
                <a:cubicBezTo>
                  <a:pt x="3645379" y="1187"/>
                  <a:pt x="4757946" y="50918"/>
                  <a:pt x="4878015" y="145719"/>
                </a:cubicBezTo>
                <a:cubicBezTo>
                  <a:pt x="5118151" y="335320"/>
                  <a:pt x="5141390" y="2594991"/>
                  <a:pt x="4878015" y="2803241"/>
                </a:cubicBezTo>
                <a:cubicBezTo>
                  <a:pt x="4614639" y="3011491"/>
                  <a:pt x="392886" y="2974193"/>
                  <a:pt x="175988" y="2803241"/>
                </a:cubicBezTo>
                <a:cubicBezTo>
                  <a:pt x="-40909" y="2629181"/>
                  <a:pt x="-75768" y="344644"/>
                  <a:pt x="175988" y="145719"/>
                </a:cubicBezTo>
                <a:cubicBezTo>
                  <a:pt x="301866" y="46256"/>
                  <a:pt x="1417339" y="-1144"/>
                  <a:pt x="2531359" y="21"/>
                </a:cubicBezTo>
                <a:close/>
              </a:path>
            </a:pathLst>
          </a:custGeom>
          <a:solidFill>
            <a:schemeClr val="accent2">
              <a:lumMod val="20000"/>
              <a:lumOff val="80000"/>
            </a:schemeClr>
          </a:solidFill>
        </p:spPr>
        <p:txBody>
          <a:bodyPr wrap="square" tIns="365760" rtlCol="0">
            <a:no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nl-NL" noProof="0"/>
              <a:t>Klik op het pictogram als u een afbeelding wilt toevoegen</a:t>
            </a:r>
            <a:endParaRPr lang="nl-NL" noProof="0" dirty="0"/>
          </a:p>
        </p:txBody>
      </p:sp>
      <p:sp>
        <p:nvSpPr>
          <p:cNvPr id="4" name="Tijdelijke aanduiding voor tekst 3"/>
          <p:cNvSpPr>
            <a:spLocks noGrp="1"/>
          </p:cNvSpPr>
          <p:nvPr>
            <p:ph type="body" sz="half" idx="2"/>
          </p:nvPr>
        </p:nvSpPr>
        <p:spPr>
          <a:xfrm>
            <a:off x="7010400" y="2245995"/>
            <a:ext cx="3657600" cy="2194560"/>
          </a:xfrm>
        </p:spPr>
        <p:txBody>
          <a:bodyPr rtlCol="0">
            <a:normAutofit/>
          </a:bodyPr>
          <a:lstStyle>
            <a:lvl1pPr marL="0" indent="0">
              <a:spcBef>
                <a:spcPts val="12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nl-NL" noProof="0"/>
              <a:t>Klikken om de tekststijl van het model te bewerken</a:t>
            </a:r>
          </a:p>
        </p:txBody>
      </p:sp>
      <p:sp>
        <p:nvSpPr>
          <p:cNvPr id="6" name="Tijdelijke aanduiding voor voettekst 5"/>
          <p:cNvSpPr>
            <a:spLocks noGrp="1"/>
          </p:cNvSpPr>
          <p:nvPr>
            <p:ph type="ftr" sz="quarter" idx="11"/>
          </p:nvPr>
        </p:nvSpPr>
        <p:spPr/>
        <p:txBody>
          <a:bodyPr rtlCol="0"/>
          <a:lstStyle/>
          <a:p>
            <a:pPr rtl="0"/>
            <a:r>
              <a:rPr lang="nl-NL" noProof="0" dirty="0"/>
              <a:t>Een voettekst toevoegen</a:t>
            </a:r>
          </a:p>
        </p:txBody>
      </p:sp>
      <p:sp>
        <p:nvSpPr>
          <p:cNvPr id="5" name="Tijdelijke aanduiding voor datum 4"/>
          <p:cNvSpPr>
            <a:spLocks noGrp="1"/>
          </p:cNvSpPr>
          <p:nvPr>
            <p:ph type="dt" sz="half" idx="10"/>
          </p:nvPr>
        </p:nvSpPr>
        <p:spPr/>
        <p:txBody>
          <a:bodyPr rtlCol="0"/>
          <a:lstStyle/>
          <a:p>
            <a:pPr rtl="0"/>
            <a:fld id="{013F05B5-B324-4AF2-B010-1DAE32D4D6C8}" type="datetime1">
              <a:rPr lang="nl-NL" noProof="0" smtClean="0"/>
              <a:t>15-10-2019</a:t>
            </a:fld>
            <a:endParaRPr lang="nl-NL" noProof="0" dirty="0"/>
          </a:p>
        </p:txBody>
      </p:sp>
      <p:sp>
        <p:nvSpPr>
          <p:cNvPr id="7" name="Tijdelijke aanduiding voor dianummer 6"/>
          <p:cNvSpPr>
            <a:spLocks noGrp="1"/>
          </p:cNvSpPr>
          <p:nvPr>
            <p:ph type="sldNum" sz="quarter" idx="12"/>
          </p:nvPr>
        </p:nvSpPr>
        <p:spPr/>
        <p:txBody>
          <a:bodyPr rtlCol="0"/>
          <a:lstStyle/>
          <a:p>
            <a:pPr rtl="0"/>
            <a:fld id="{289D71E3-7D81-4C24-B9D8-6B108755C64C}" type="slidenum">
              <a:rPr lang="nl-NL" noProof="0" smtClean="0"/>
              <a:t>‹nr.›</a:t>
            </a:fld>
            <a:endParaRPr lang="nl-NL" noProof="0" dirty="0"/>
          </a:p>
        </p:txBody>
      </p:sp>
    </p:spTree>
    <p:extLst>
      <p:ext uri="{BB962C8B-B14F-4D97-AF65-F5344CB8AC3E}">
        <p14:creationId xmlns:p14="http://schemas.microsoft.com/office/powerpoint/2010/main" val="651318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Afbeelding 6"/>
          <p:cNvPicPr>
            <a:picLocks noChangeAspect="1"/>
          </p:cNvPicPr>
          <p:nvPr userDrawn="1"/>
        </p:nvPicPr>
        <p:blipFill rotWithShape="1">
          <a:blip r:embed="rId16" cstate="print">
            <a:extLst>
              <a:ext uri="{28A0092B-C50C-407E-A947-70E740481C1C}">
                <a14:useLocalDpi xmlns:a14="http://schemas.microsoft.com/office/drawing/2010/main" val="0"/>
              </a:ext>
            </a:extLst>
          </a:blip>
          <a:srcRect l="525" t="511" r="525" b="2999"/>
          <a:stretch/>
        </p:blipFill>
        <p:spPr>
          <a:xfrm>
            <a:off x="0" y="0"/>
            <a:ext cx="12188826" cy="6858000"/>
          </a:xfrm>
          <a:prstGeom prst="rect">
            <a:avLst/>
          </a:prstGeom>
        </p:spPr>
      </p:pic>
      <p:sp>
        <p:nvSpPr>
          <p:cNvPr id="2" name="Tijdelijke aanduiding voor titel 1"/>
          <p:cNvSpPr>
            <a:spLocks noGrp="1"/>
          </p:cNvSpPr>
          <p:nvPr>
            <p:ph type="title"/>
          </p:nvPr>
        </p:nvSpPr>
        <p:spPr>
          <a:xfrm>
            <a:off x="838200" y="365126"/>
            <a:ext cx="9829800" cy="1082674"/>
          </a:xfrm>
          <a:prstGeom prst="rect">
            <a:avLst/>
          </a:prstGeom>
        </p:spPr>
        <p:txBody>
          <a:bodyPr vert="horz" lIns="91440" tIns="45720" rIns="91440" bIns="45720" rtlCol="0" anchor="b">
            <a:normAutofit/>
          </a:bodyPr>
          <a:lstStyle/>
          <a:p>
            <a:pPr rtl="0"/>
            <a:r>
              <a:rPr lang="nl-NL" noProof="0" dirty="0"/>
              <a:t>Klik om de titelstijl van het model te bewerken</a:t>
            </a:r>
          </a:p>
        </p:txBody>
      </p:sp>
      <p:sp>
        <p:nvSpPr>
          <p:cNvPr id="3" name="Tijdelijke aanduiding voor tekst 2"/>
          <p:cNvSpPr>
            <a:spLocks noGrp="1"/>
          </p:cNvSpPr>
          <p:nvPr>
            <p:ph type="body" idx="1"/>
          </p:nvPr>
        </p:nvSpPr>
        <p:spPr>
          <a:xfrm>
            <a:off x="1524000" y="1828800"/>
            <a:ext cx="9144000" cy="3474720"/>
          </a:xfrm>
          <a:prstGeom prst="rect">
            <a:avLst/>
          </a:prstGeom>
        </p:spPr>
        <p:txBody>
          <a:bodyPr vert="horz" lIns="91440" tIns="45720" rIns="91440" bIns="45720" rtlCol="0">
            <a:normAutofit/>
          </a:bodyPr>
          <a:lstStyle/>
          <a:p>
            <a:pPr lvl="0" rtl="0"/>
            <a:r>
              <a:rPr lang="nl-NL" noProof="0" dirty="0"/>
              <a:t>Klik om de tekststijlen van het model te bewerken</a:t>
            </a:r>
          </a:p>
          <a:p>
            <a:pPr lvl="1" rtl="0"/>
            <a:r>
              <a:rPr lang="nl-NL" noProof="0" dirty="0"/>
              <a:t>Tweede niveau</a:t>
            </a:r>
          </a:p>
          <a:p>
            <a:pPr lvl="2" rtl="0"/>
            <a:r>
              <a:rPr lang="nl-NL" noProof="0" dirty="0"/>
              <a:t>Derde niveau</a:t>
            </a:r>
          </a:p>
          <a:p>
            <a:pPr lvl="3" rtl="0"/>
            <a:r>
              <a:rPr lang="nl-NL" noProof="0" dirty="0"/>
              <a:t>Vierde niveau</a:t>
            </a:r>
          </a:p>
          <a:p>
            <a:pPr lvl="4" rtl="0"/>
            <a:r>
              <a:rPr lang="nl-NL" noProof="0" dirty="0"/>
              <a:t>Vijfde niveau</a:t>
            </a:r>
          </a:p>
        </p:txBody>
      </p:sp>
      <p:sp>
        <p:nvSpPr>
          <p:cNvPr id="5" name="Tijdelijke aanduiding voor voettekst 4"/>
          <p:cNvSpPr>
            <a:spLocks noGrp="1"/>
          </p:cNvSpPr>
          <p:nvPr>
            <p:ph type="ftr" sz="quarter" idx="3"/>
          </p:nvPr>
        </p:nvSpPr>
        <p:spPr>
          <a:xfrm>
            <a:off x="2209800" y="6416675"/>
            <a:ext cx="4572000" cy="365125"/>
          </a:xfrm>
          <a:prstGeom prst="rect">
            <a:avLst/>
          </a:prstGeom>
        </p:spPr>
        <p:txBody>
          <a:bodyPr vert="horz" lIns="91440" tIns="45720" rIns="91440" bIns="45720" rtlCol="0" anchor="ctr"/>
          <a:lstStyle>
            <a:lvl1pPr algn="l">
              <a:defRPr sz="1100">
                <a:solidFill>
                  <a:schemeClr val="tx1"/>
                </a:solidFill>
              </a:defRPr>
            </a:lvl1pPr>
          </a:lstStyle>
          <a:p>
            <a:pPr rtl="0"/>
            <a:r>
              <a:rPr lang="nl-NL" noProof="0" dirty="0"/>
              <a:t>Een voettekst toevoegen</a:t>
            </a:r>
          </a:p>
        </p:txBody>
      </p:sp>
      <p:sp>
        <p:nvSpPr>
          <p:cNvPr id="4" name="Tijdelijke aanduiding voor datum 3"/>
          <p:cNvSpPr>
            <a:spLocks noGrp="1"/>
          </p:cNvSpPr>
          <p:nvPr>
            <p:ph type="dt" sz="half" idx="2"/>
          </p:nvPr>
        </p:nvSpPr>
        <p:spPr>
          <a:xfrm>
            <a:off x="7010400" y="6416675"/>
            <a:ext cx="1371600" cy="365125"/>
          </a:xfrm>
          <a:prstGeom prst="rect">
            <a:avLst/>
          </a:prstGeom>
        </p:spPr>
        <p:txBody>
          <a:bodyPr vert="horz" lIns="91440" tIns="45720" rIns="91440" bIns="45720" rtlCol="0" anchor="ctr"/>
          <a:lstStyle>
            <a:lvl1pPr algn="r">
              <a:defRPr sz="1100">
                <a:solidFill>
                  <a:schemeClr val="tx1"/>
                </a:solidFill>
              </a:defRPr>
            </a:lvl1pPr>
          </a:lstStyle>
          <a:p>
            <a:pPr rtl="0"/>
            <a:fld id="{B643632B-0514-4618-8243-558B1A6931C2}" type="datetime1">
              <a:rPr lang="nl-NL" noProof="0" smtClean="0"/>
              <a:t>15-10-2019</a:t>
            </a:fld>
            <a:endParaRPr lang="nl-NL" noProof="0" dirty="0"/>
          </a:p>
        </p:txBody>
      </p:sp>
      <p:sp>
        <p:nvSpPr>
          <p:cNvPr id="6" name="Tijdelijke aanduiding voor dianummer 5"/>
          <p:cNvSpPr>
            <a:spLocks noGrp="1"/>
          </p:cNvSpPr>
          <p:nvPr>
            <p:ph type="sldNum" sz="quarter" idx="4"/>
          </p:nvPr>
        </p:nvSpPr>
        <p:spPr>
          <a:xfrm>
            <a:off x="8610600" y="6416675"/>
            <a:ext cx="838200" cy="365125"/>
          </a:xfrm>
          <a:prstGeom prst="rect">
            <a:avLst/>
          </a:prstGeom>
        </p:spPr>
        <p:txBody>
          <a:bodyPr vert="horz" lIns="91440" tIns="45720" rIns="91440" bIns="45720" rtlCol="0" anchor="ctr"/>
          <a:lstStyle>
            <a:lvl1pPr algn="r">
              <a:defRPr sz="1100">
                <a:solidFill>
                  <a:schemeClr val="tx1"/>
                </a:solidFill>
              </a:defRPr>
            </a:lvl1pPr>
          </a:lstStyle>
          <a:p>
            <a:pPr rtl="0"/>
            <a:fld id="{289D71E3-7D81-4C24-B9D8-6B108755C64C}" type="slidenum">
              <a:rPr lang="nl-NL" noProof="0" smtClean="0"/>
              <a:pPr rtl="0"/>
              <a:t>‹nr.›</a:t>
            </a:fld>
            <a:endParaRPr lang="nl-NL" noProof="0" dirty="0"/>
          </a:p>
        </p:txBody>
      </p:sp>
    </p:spTree>
    <p:extLst>
      <p:ext uri="{BB962C8B-B14F-4D97-AF65-F5344CB8AC3E}">
        <p14:creationId xmlns:p14="http://schemas.microsoft.com/office/powerpoint/2010/main" val="3616545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2" r:id="rId11"/>
    <p:sldLayoutId id="2147483661" r:id="rId12"/>
    <p:sldLayoutId id="2147483658" r:id="rId13"/>
    <p:sldLayoutId id="2147483659" r:id="rId1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800"/>
        </a:spcBef>
        <a:buFont typeface="Arial" panose="020B0604020202020204" pitchFamily="34" charset="0"/>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1200"/>
        </a:spcBef>
        <a:buFont typeface="Arial" panose="020B0604020202020204" pitchFamily="34" charset="0"/>
        <a:buChar char="•"/>
        <a:defRPr sz="1800" kern="1200">
          <a:solidFill>
            <a:schemeClr val="tx1"/>
          </a:solidFill>
          <a:latin typeface="+mn-lt"/>
          <a:ea typeface="+mn-ea"/>
          <a:cs typeface="+mn-cs"/>
        </a:defRPr>
      </a:lvl2pPr>
      <a:lvl3pPr marL="685800" indent="-182880" algn="l" defTabSz="914400" rtl="0" eaLnBrk="1" latinLnBrk="0" hangingPunct="1">
        <a:lnSpc>
          <a:spcPct val="90000"/>
        </a:lnSpc>
        <a:spcBef>
          <a:spcPts val="600"/>
        </a:spcBef>
        <a:buFont typeface="Arial" panose="020B0604020202020204" pitchFamily="34" charset="0"/>
        <a:buChar char="•"/>
        <a:defRPr sz="1600" kern="1200">
          <a:solidFill>
            <a:schemeClr val="tx1"/>
          </a:solidFill>
          <a:latin typeface="+mn-lt"/>
          <a:ea typeface="+mn-ea"/>
          <a:cs typeface="+mn-cs"/>
        </a:defRPr>
      </a:lvl3pPr>
      <a:lvl4pPr marL="9144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4pPr>
      <a:lvl5pPr marL="11430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6pPr>
      <a:lvl7pPr marL="16002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8pPr>
      <a:lvl9pPr marL="2057400" indent="-182880" algn="l" defTabSz="914400" rtl="0" eaLnBrk="1" latinLnBrk="0" hangingPunct="1">
        <a:lnSpc>
          <a:spcPct val="90000"/>
        </a:lnSpc>
        <a:spcBef>
          <a:spcPts val="6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hyperlink" Target="https://youtu.be/zaM318shhIo" TargetMode="Externa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rtlCol="0"/>
          <a:lstStyle/>
          <a:p>
            <a:pPr rtl="0"/>
            <a:r>
              <a:rPr lang="nl-NL" dirty="0"/>
              <a:t>Keuzedeel Jeugd- en Opvoedhulp</a:t>
            </a:r>
          </a:p>
        </p:txBody>
      </p:sp>
      <p:sp>
        <p:nvSpPr>
          <p:cNvPr id="3" name="Ondertitel 2"/>
          <p:cNvSpPr>
            <a:spLocks noGrp="1"/>
          </p:cNvSpPr>
          <p:nvPr>
            <p:ph type="subTitle" idx="1"/>
          </p:nvPr>
        </p:nvSpPr>
        <p:spPr/>
        <p:txBody>
          <a:bodyPr rtlCol="0"/>
          <a:lstStyle/>
          <a:p>
            <a:r>
              <a:rPr lang="nl-NL" dirty="0"/>
              <a:t>Module B – les 6</a:t>
            </a:r>
          </a:p>
        </p:txBody>
      </p:sp>
    </p:spTree>
    <p:extLst>
      <p:ext uri="{BB962C8B-B14F-4D97-AF65-F5344CB8AC3E}">
        <p14:creationId xmlns:p14="http://schemas.microsoft.com/office/powerpoint/2010/main" val="27980470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4EA4D7-4AAD-4777-89BD-D2154542E3DA}"/>
              </a:ext>
            </a:extLst>
          </p:cNvPr>
          <p:cNvSpPr>
            <a:spLocks noGrp="1"/>
          </p:cNvSpPr>
          <p:nvPr>
            <p:ph type="title"/>
          </p:nvPr>
        </p:nvSpPr>
        <p:spPr/>
        <p:txBody>
          <a:bodyPr/>
          <a:lstStyle/>
          <a:p>
            <a:r>
              <a:rPr lang="nl-NL" dirty="0"/>
              <a:t>Circulair of oorzaak-gevolg???</a:t>
            </a:r>
          </a:p>
        </p:txBody>
      </p:sp>
      <p:sp>
        <p:nvSpPr>
          <p:cNvPr id="3" name="Tijdelijke aanduiding voor inhoud 2">
            <a:extLst>
              <a:ext uri="{FF2B5EF4-FFF2-40B4-BE49-F238E27FC236}">
                <a16:creationId xmlns:a16="http://schemas.microsoft.com/office/drawing/2014/main" id="{69FD0E34-C6EA-4960-8BBF-97CE5D27961C}"/>
              </a:ext>
            </a:extLst>
          </p:cNvPr>
          <p:cNvSpPr>
            <a:spLocks noGrp="1"/>
          </p:cNvSpPr>
          <p:nvPr>
            <p:ph sz="half" idx="1"/>
          </p:nvPr>
        </p:nvSpPr>
        <p:spPr/>
        <p:txBody>
          <a:bodyPr/>
          <a:lstStyle/>
          <a:p>
            <a:r>
              <a:rPr lang="nl-NL" dirty="0"/>
              <a:t>Tim is een jongetje van 5 jaar. Hij woont met zijn broer en ouders in een appartement. Hij kan behoorlijk goed praten, maar toch schreeuwt en gilt hij regelmatig. Ook bij opa en oma thuis. De reactie van opa en oma: de opa en oma van Tim weten dat de oudere broer van Tim ook veel schreeuwt. Ze gaan eerst eens met hem praten.</a:t>
            </a:r>
          </a:p>
        </p:txBody>
      </p:sp>
      <p:sp>
        <p:nvSpPr>
          <p:cNvPr id="4" name="Tijdelijke aanduiding voor inhoud 3">
            <a:extLst>
              <a:ext uri="{FF2B5EF4-FFF2-40B4-BE49-F238E27FC236}">
                <a16:creationId xmlns:a16="http://schemas.microsoft.com/office/drawing/2014/main" id="{9EB2FA00-1438-4E44-9F03-92762F05F923}"/>
              </a:ext>
            </a:extLst>
          </p:cNvPr>
          <p:cNvSpPr>
            <a:spLocks noGrp="1"/>
          </p:cNvSpPr>
          <p:nvPr>
            <p:ph sz="half" idx="2"/>
          </p:nvPr>
        </p:nvSpPr>
        <p:spPr/>
        <p:txBody>
          <a:bodyPr/>
          <a:lstStyle/>
          <a:p>
            <a:r>
              <a:rPr lang="nl-NL" dirty="0"/>
              <a:t>Michelle is bang om fouten te maken. In de klas wordt vaak gelachen wanneer iemand een fout antwoord geeft. Er zijn een paar kinderen die daar zichtbaar moeite mee hebben. Reactie van meester Job: aangezien Michelle één van de kinderen is die er last van heeft, gaat meester Job een gesprek met haar aan.</a:t>
            </a:r>
          </a:p>
        </p:txBody>
      </p:sp>
    </p:spTree>
    <p:extLst>
      <p:ext uri="{BB962C8B-B14F-4D97-AF65-F5344CB8AC3E}">
        <p14:creationId xmlns:p14="http://schemas.microsoft.com/office/powerpoint/2010/main" val="20919635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2D722B-B78F-4C1C-B523-6FF9C5CC2B27}"/>
              </a:ext>
            </a:extLst>
          </p:cNvPr>
          <p:cNvSpPr>
            <a:spLocks noGrp="1"/>
          </p:cNvSpPr>
          <p:nvPr>
            <p:ph type="title"/>
          </p:nvPr>
        </p:nvSpPr>
        <p:spPr/>
        <p:txBody>
          <a:bodyPr/>
          <a:lstStyle/>
          <a:p>
            <a:r>
              <a:rPr lang="nl-NL" dirty="0"/>
              <a:t>Wie = wanneer verantwoordelijk?</a:t>
            </a:r>
          </a:p>
        </p:txBody>
      </p:sp>
      <p:sp>
        <p:nvSpPr>
          <p:cNvPr id="3" name="Tijdelijke aanduiding voor inhoud 2">
            <a:extLst>
              <a:ext uri="{FF2B5EF4-FFF2-40B4-BE49-F238E27FC236}">
                <a16:creationId xmlns:a16="http://schemas.microsoft.com/office/drawing/2014/main" id="{BAFECBE6-98D0-4A29-B531-CB6B64FFD23D}"/>
              </a:ext>
            </a:extLst>
          </p:cNvPr>
          <p:cNvSpPr>
            <a:spLocks noGrp="1"/>
          </p:cNvSpPr>
          <p:nvPr>
            <p:ph sz="half" idx="1"/>
          </p:nvPr>
        </p:nvSpPr>
        <p:spPr>
          <a:xfrm>
            <a:off x="1524000" y="1825625"/>
            <a:ext cx="8604448" cy="3474720"/>
          </a:xfrm>
        </p:spPr>
        <p:txBody>
          <a:bodyPr/>
          <a:lstStyle/>
          <a:p>
            <a:r>
              <a:rPr lang="nl-NL" dirty="0"/>
              <a:t>Als het kind op school zit?</a:t>
            </a:r>
          </a:p>
          <a:p>
            <a:r>
              <a:rPr lang="nl-NL" dirty="0"/>
              <a:t>Als het kind thuis is?</a:t>
            </a:r>
          </a:p>
          <a:p>
            <a:r>
              <a:rPr lang="nl-NL" dirty="0"/>
              <a:t>Als de puber aan het werk is?</a:t>
            </a:r>
          </a:p>
          <a:p>
            <a:r>
              <a:rPr lang="nl-NL" dirty="0"/>
              <a:t>Als de puber op stap is?</a:t>
            </a:r>
          </a:p>
          <a:p>
            <a:r>
              <a:rPr lang="nl-NL" dirty="0"/>
              <a:t>Als de jongere bewusteloos op straat ligt door drank- of drugsgebruik?</a:t>
            </a:r>
          </a:p>
          <a:p>
            <a:r>
              <a:rPr lang="nl-NL" dirty="0"/>
              <a:t>Als het kind zijn been of arm breekt bij een sportactiviteit?</a:t>
            </a:r>
          </a:p>
        </p:txBody>
      </p:sp>
    </p:spTree>
    <p:extLst>
      <p:ext uri="{BB962C8B-B14F-4D97-AF65-F5344CB8AC3E}">
        <p14:creationId xmlns:p14="http://schemas.microsoft.com/office/powerpoint/2010/main" val="4629637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8395C2-9DA1-4D59-96B2-35F8E011E188}"/>
              </a:ext>
            </a:extLst>
          </p:cNvPr>
          <p:cNvSpPr>
            <a:spLocks noGrp="1"/>
          </p:cNvSpPr>
          <p:nvPr>
            <p:ph type="title"/>
          </p:nvPr>
        </p:nvSpPr>
        <p:spPr/>
        <p:txBody>
          <a:bodyPr/>
          <a:lstStyle/>
          <a:p>
            <a:r>
              <a:rPr lang="nl-NL" dirty="0"/>
              <a:t>Gemeenten</a:t>
            </a:r>
          </a:p>
        </p:txBody>
      </p:sp>
      <p:sp>
        <p:nvSpPr>
          <p:cNvPr id="3" name="Tijdelijke aanduiding voor inhoud 2">
            <a:extLst>
              <a:ext uri="{FF2B5EF4-FFF2-40B4-BE49-F238E27FC236}">
                <a16:creationId xmlns:a16="http://schemas.microsoft.com/office/drawing/2014/main" id="{80C52AD1-F9E9-4DA8-A149-3D87EA9A8E27}"/>
              </a:ext>
            </a:extLst>
          </p:cNvPr>
          <p:cNvSpPr>
            <a:spLocks noGrp="1"/>
          </p:cNvSpPr>
          <p:nvPr>
            <p:ph sz="half" idx="1"/>
          </p:nvPr>
        </p:nvSpPr>
        <p:spPr>
          <a:xfrm>
            <a:off x="1524000" y="1825625"/>
            <a:ext cx="8244408" cy="3474720"/>
          </a:xfrm>
        </p:spPr>
        <p:txBody>
          <a:bodyPr/>
          <a:lstStyle/>
          <a:p>
            <a:r>
              <a:rPr lang="nl-NL" dirty="0"/>
              <a:t>Gemeenten zijn verplicht de jeugd- en opvoedhulp te organiseren</a:t>
            </a:r>
          </a:p>
          <a:p>
            <a:r>
              <a:rPr lang="nl-NL" dirty="0"/>
              <a:t>Gemeenten stellen daarvoor beleidsplannen en verordeningen op</a:t>
            </a:r>
          </a:p>
          <a:p>
            <a:r>
              <a:rPr lang="nl-NL" dirty="0"/>
              <a:t>Plicht van de gemeente:</a:t>
            </a:r>
          </a:p>
          <a:p>
            <a:r>
              <a:rPr lang="nl-NL" dirty="0"/>
              <a:t>de jongere adviseren over welke vorm van jeugdhulp het beste bij hem of haar past</a:t>
            </a:r>
          </a:p>
          <a:p>
            <a:r>
              <a:rPr lang="nl-NL" dirty="0"/>
              <a:t>samen met de jongere een goede vorm van jeugdhulp uitkiezen</a:t>
            </a:r>
          </a:p>
          <a:p>
            <a:r>
              <a:rPr lang="nl-NL" dirty="0"/>
              <a:t>zorgen dat de gekozen daadwerkelijk beschikbaar is voor de jongere.</a:t>
            </a:r>
          </a:p>
          <a:p>
            <a:endParaRPr lang="nl-NL" dirty="0"/>
          </a:p>
        </p:txBody>
      </p:sp>
    </p:spTree>
    <p:extLst>
      <p:ext uri="{BB962C8B-B14F-4D97-AF65-F5344CB8AC3E}">
        <p14:creationId xmlns:p14="http://schemas.microsoft.com/office/powerpoint/2010/main" val="14550008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727EC5F-DAB7-40D6-BD38-3B27A29C153A}"/>
              </a:ext>
            </a:extLst>
          </p:cNvPr>
          <p:cNvSpPr>
            <a:spLocks noGrp="1"/>
          </p:cNvSpPr>
          <p:nvPr>
            <p:ph type="title"/>
          </p:nvPr>
        </p:nvSpPr>
        <p:spPr/>
        <p:txBody>
          <a:bodyPr/>
          <a:lstStyle/>
          <a:p>
            <a:r>
              <a:rPr lang="nl-NL" dirty="0"/>
              <a:t>Gezin</a:t>
            </a:r>
          </a:p>
        </p:txBody>
      </p:sp>
      <p:sp>
        <p:nvSpPr>
          <p:cNvPr id="3" name="Tijdelijke aanduiding voor inhoud 2">
            <a:extLst>
              <a:ext uri="{FF2B5EF4-FFF2-40B4-BE49-F238E27FC236}">
                <a16:creationId xmlns:a16="http://schemas.microsoft.com/office/drawing/2014/main" id="{9480EA0F-5AB8-4E5D-A0CC-EC31ACF79BD8}"/>
              </a:ext>
            </a:extLst>
          </p:cNvPr>
          <p:cNvSpPr>
            <a:spLocks noGrp="1"/>
          </p:cNvSpPr>
          <p:nvPr>
            <p:ph sz="half" idx="1"/>
          </p:nvPr>
        </p:nvSpPr>
        <p:spPr>
          <a:xfrm>
            <a:off x="1524000" y="1825625"/>
            <a:ext cx="9144000" cy="3474720"/>
          </a:xfrm>
        </p:spPr>
        <p:txBody>
          <a:bodyPr/>
          <a:lstStyle/>
          <a:p>
            <a:r>
              <a:rPr lang="nl-NL" dirty="0"/>
              <a:t>Eigen kracht</a:t>
            </a:r>
          </a:p>
          <a:p>
            <a:r>
              <a:rPr lang="nl-NL" dirty="0"/>
              <a:t>Het gezin, de ouders, de opvoeders zijn in eerste instantie verantwoordelijk</a:t>
            </a:r>
          </a:p>
        </p:txBody>
      </p:sp>
    </p:spTree>
    <p:extLst>
      <p:ext uri="{BB962C8B-B14F-4D97-AF65-F5344CB8AC3E}">
        <p14:creationId xmlns:p14="http://schemas.microsoft.com/office/powerpoint/2010/main" val="4098760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483E53-EF9E-407A-8091-3FD9A6E20EB2}"/>
              </a:ext>
            </a:extLst>
          </p:cNvPr>
          <p:cNvSpPr>
            <a:spLocks noGrp="1"/>
          </p:cNvSpPr>
          <p:nvPr>
            <p:ph type="title"/>
          </p:nvPr>
        </p:nvSpPr>
        <p:spPr/>
        <p:txBody>
          <a:bodyPr/>
          <a:lstStyle/>
          <a:p>
            <a:r>
              <a:rPr lang="nl-NL" dirty="0"/>
              <a:t>Professionals</a:t>
            </a:r>
          </a:p>
        </p:txBody>
      </p:sp>
      <p:sp>
        <p:nvSpPr>
          <p:cNvPr id="3" name="Tijdelijke aanduiding voor inhoud 2">
            <a:extLst>
              <a:ext uri="{FF2B5EF4-FFF2-40B4-BE49-F238E27FC236}">
                <a16:creationId xmlns:a16="http://schemas.microsoft.com/office/drawing/2014/main" id="{B77F3F88-B196-4F8A-B43A-56AC94159A72}"/>
              </a:ext>
            </a:extLst>
          </p:cNvPr>
          <p:cNvSpPr>
            <a:spLocks noGrp="1"/>
          </p:cNvSpPr>
          <p:nvPr>
            <p:ph sz="half" idx="1"/>
          </p:nvPr>
        </p:nvSpPr>
        <p:spPr>
          <a:xfrm>
            <a:off x="1524000" y="1825625"/>
            <a:ext cx="8388424" cy="3474720"/>
          </a:xfrm>
        </p:spPr>
        <p:txBody>
          <a:bodyPr/>
          <a:lstStyle/>
          <a:p>
            <a:r>
              <a:rPr lang="nl-NL" dirty="0"/>
              <a:t>Hebben de verantwoordelijkheid om hulp vorm te geven</a:t>
            </a:r>
          </a:p>
          <a:p>
            <a:r>
              <a:rPr lang="nl-NL" dirty="0"/>
              <a:t>Werken volgens één gezin, één plan, één regisseur </a:t>
            </a:r>
          </a:p>
        </p:txBody>
      </p:sp>
    </p:spTree>
    <p:extLst>
      <p:ext uri="{BB962C8B-B14F-4D97-AF65-F5344CB8AC3E}">
        <p14:creationId xmlns:p14="http://schemas.microsoft.com/office/powerpoint/2010/main" val="36818098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8E1137-70A3-4EB4-BE40-9C145E410FA9}"/>
              </a:ext>
            </a:extLst>
          </p:cNvPr>
          <p:cNvSpPr>
            <a:spLocks noGrp="1"/>
          </p:cNvSpPr>
          <p:nvPr>
            <p:ph type="title"/>
          </p:nvPr>
        </p:nvSpPr>
        <p:spPr/>
        <p:txBody>
          <a:bodyPr/>
          <a:lstStyle/>
          <a:p>
            <a:r>
              <a:rPr lang="nl-NL" dirty="0"/>
              <a:t>Iedereen – (het sociale netwerk)</a:t>
            </a:r>
          </a:p>
        </p:txBody>
      </p:sp>
      <p:sp>
        <p:nvSpPr>
          <p:cNvPr id="3" name="Tijdelijke aanduiding voor inhoud 2">
            <a:extLst>
              <a:ext uri="{FF2B5EF4-FFF2-40B4-BE49-F238E27FC236}">
                <a16:creationId xmlns:a16="http://schemas.microsoft.com/office/drawing/2014/main" id="{320F7536-155C-4712-AADC-63585B8940F9}"/>
              </a:ext>
            </a:extLst>
          </p:cNvPr>
          <p:cNvSpPr>
            <a:spLocks noGrp="1"/>
          </p:cNvSpPr>
          <p:nvPr>
            <p:ph sz="half" idx="1"/>
          </p:nvPr>
        </p:nvSpPr>
        <p:spPr>
          <a:xfrm>
            <a:off x="1524000" y="1825625"/>
            <a:ext cx="9036496" cy="3474720"/>
          </a:xfrm>
        </p:spPr>
        <p:txBody>
          <a:bodyPr/>
          <a:lstStyle/>
          <a:p>
            <a:r>
              <a:rPr lang="nl-NL" dirty="0"/>
              <a:t>Het sociale netwerk wordt ingezet om de hulp te blijven vormgeven</a:t>
            </a:r>
          </a:p>
          <a:p>
            <a:endParaRPr lang="nl-NL" dirty="0"/>
          </a:p>
          <a:p>
            <a:endParaRPr lang="nl-NL" dirty="0"/>
          </a:p>
          <a:p>
            <a:endParaRPr lang="nl-NL" dirty="0"/>
          </a:p>
          <a:p>
            <a:r>
              <a:rPr lang="nl-NL" dirty="0"/>
              <a:t>Bekijk:</a:t>
            </a:r>
          </a:p>
          <a:p>
            <a:r>
              <a:rPr lang="nl-NL" dirty="0">
                <a:hlinkClick r:id="rId2"/>
              </a:rPr>
              <a:t>https://youtu.be/zaM318shhIo</a:t>
            </a:r>
            <a:endParaRPr lang="nl-NL" dirty="0"/>
          </a:p>
        </p:txBody>
      </p:sp>
    </p:spTree>
    <p:extLst>
      <p:ext uri="{BB962C8B-B14F-4D97-AF65-F5344CB8AC3E}">
        <p14:creationId xmlns:p14="http://schemas.microsoft.com/office/powerpoint/2010/main" val="38633985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603B3F-5014-4541-BEE8-F4B0317414D0}"/>
              </a:ext>
            </a:extLst>
          </p:cNvPr>
          <p:cNvSpPr>
            <a:spLocks noGrp="1"/>
          </p:cNvSpPr>
          <p:nvPr>
            <p:ph type="title"/>
          </p:nvPr>
        </p:nvSpPr>
        <p:spPr/>
        <p:txBody>
          <a:bodyPr/>
          <a:lstStyle/>
          <a:p>
            <a:r>
              <a:rPr lang="nl-NL" dirty="0"/>
              <a:t>Stellingen</a:t>
            </a:r>
          </a:p>
        </p:txBody>
      </p:sp>
      <p:sp>
        <p:nvSpPr>
          <p:cNvPr id="3" name="Tijdelijke aanduiding voor inhoud 2">
            <a:extLst>
              <a:ext uri="{FF2B5EF4-FFF2-40B4-BE49-F238E27FC236}">
                <a16:creationId xmlns:a16="http://schemas.microsoft.com/office/drawing/2014/main" id="{3E09FD39-9DB5-4BA4-8A8B-2CF79692AAFD}"/>
              </a:ext>
            </a:extLst>
          </p:cNvPr>
          <p:cNvSpPr>
            <a:spLocks noGrp="1"/>
          </p:cNvSpPr>
          <p:nvPr>
            <p:ph sz="half" idx="1"/>
          </p:nvPr>
        </p:nvSpPr>
        <p:spPr/>
        <p:txBody>
          <a:bodyPr>
            <a:normAutofit/>
          </a:bodyPr>
          <a:lstStyle/>
          <a:p>
            <a:r>
              <a:rPr lang="nl-NL" dirty="0"/>
              <a:t>Iedereen is opvoeder</a:t>
            </a:r>
          </a:p>
          <a:p>
            <a:r>
              <a:rPr lang="nl-NL" dirty="0"/>
              <a:t>Een verwaarloost kind redt zich beter in de maatschappij dan een verwend kind</a:t>
            </a:r>
          </a:p>
          <a:p>
            <a:r>
              <a:rPr lang="nl-NL" dirty="0"/>
              <a:t>Scholen hebben mede de taak een kind op te voeden</a:t>
            </a:r>
          </a:p>
          <a:p>
            <a:r>
              <a:rPr lang="nl-NL" dirty="0"/>
              <a:t>De opvoeding van tegenwoordig is te ‘losjes’</a:t>
            </a:r>
          </a:p>
        </p:txBody>
      </p:sp>
      <p:sp>
        <p:nvSpPr>
          <p:cNvPr id="4" name="Tijdelijke aanduiding voor inhoud 3">
            <a:extLst>
              <a:ext uri="{FF2B5EF4-FFF2-40B4-BE49-F238E27FC236}">
                <a16:creationId xmlns:a16="http://schemas.microsoft.com/office/drawing/2014/main" id="{98B55106-3F91-44AF-A278-CC968888B44A}"/>
              </a:ext>
            </a:extLst>
          </p:cNvPr>
          <p:cNvSpPr>
            <a:spLocks noGrp="1"/>
          </p:cNvSpPr>
          <p:nvPr>
            <p:ph sz="half" idx="2"/>
          </p:nvPr>
        </p:nvSpPr>
        <p:spPr/>
        <p:txBody>
          <a:bodyPr>
            <a:normAutofit/>
          </a:bodyPr>
          <a:lstStyle/>
          <a:p>
            <a:r>
              <a:rPr lang="nl-NL" dirty="0"/>
              <a:t>Ik ben tevreden met mijn opvoeding</a:t>
            </a:r>
          </a:p>
          <a:p>
            <a:r>
              <a:rPr lang="nl-NL" dirty="0"/>
              <a:t>Een corrigerende tik mag best</a:t>
            </a:r>
          </a:p>
          <a:p>
            <a:r>
              <a:rPr lang="nl-NL" dirty="0"/>
              <a:t>Een hulpverlener is verantwoordelijk voor opvoeding</a:t>
            </a:r>
          </a:p>
          <a:p>
            <a:endParaRPr lang="nl-NL" dirty="0"/>
          </a:p>
        </p:txBody>
      </p:sp>
    </p:spTree>
    <p:extLst>
      <p:ext uri="{BB962C8B-B14F-4D97-AF65-F5344CB8AC3E}">
        <p14:creationId xmlns:p14="http://schemas.microsoft.com/office/powerpoint/2010/main" val="1827542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dirty="0"/>
              <a:t>Afsluiting</a:t>
            </a:r>
          </a:p>
        </p:txBody>
      </p:sp>
      <p:sp>
        <p:nvSpPr>
          <p:cNvPr id="3" name="Tijdelijke aanduiding voor inhoud 2"/>
          <p:cNvSpPr>
            <a:spLocks noGrp="1"/>
          </p:cNvSpPr>
          <p:nvPr>
            <p:ph idx="1"/>
          </p:nvPr>
        </p:nvSpPr>
        <p:spPr>
          <a:xfrm>
            <a:off x="1631504" y="1809750"/>
            <a:ext cx="3017523" cy="3476625"/>
          </a:xfrm>
        </p:spPr>
        <p:txBody>
          <a:bodyPr rtlCol="0"/>
          <a:lstStyle/>
          <a:p>
            <a:pPr rtl="0"/>
            <a:r>
              <a:rPr lang="nl-NL" dirty="0"/>
              <a:t>Volgende week:</a:t>
            </a:r>
          </a:p>
          <a:p>
            <a:pPr rtl="0"/>
            <a:r>
              <a:rPr lang="nl-NL" dirty="0"/>
              <a:t>Opvoeding </a:t>
            </a:r>
            <a:r>
              <a:rPr lang="nl-NL"/>
              <a:t>en cultuu</a:t>
            </a:r>
            <a:r>
              <a:rPr lang="nl-NL" dirty="0"/>
              <a:t>r</a:t>
            </a:r>
          </a:p>
        </p:txBody>
      </p:sp>
      <p:sp>
        <p:nvSpPr>
          <p:cNvPr id="4" name="Tijdelijke aanduiding voor tekst 3"/>
          <p:cNvSpPr>
            <a:spLocks noGrp="1"/>
          </p:cNvSpPr>
          <p:nvPr>
            <p:ph type="body" sz="half" idx="2"/>
          </p:nvPr>
        </p:nvSpPr>
        <p:spPr>
          <a:xfrm>
            <a:off x="6096000" y="1828800"/>
            <a:ext cx="4752527" cy="3476625"/>
          </a:xfrm>
        </p:spPr>
        <p:txBody>
          <a:bodyPr rtlCol="0">
            <a:normAutofit/>
          </a:bodyPr>
          <a:lstStyle/>
          <a:p>
            <a:r>
              <a:rPr lang="nl-NL" dirty="0"/>
              <a:t>Doelen?</a:t>
            </a:r>
          </a:p>
          <a:p>
            <a:endParaRPr lang="nl-NL" dirty="0"/>
          </a:p>
          <a:p>
            <a:r>
              <a:rPr lang="nl-NL" dirty="0"/>
              <a:t>Aan het eind van deze eerste les, weet je:</a:t>
            </a:r>
          </a:p>
          <a:p>
            <a:r>
              <a:rPr lang="nl-NL" dirty="0"/>
              <a:t>Waar de systeemtheorie voor staat</a:t>
            </a:r>
          </a:p>
          <a:p>
            <a:r>
              <a:rPr lang="nl-NL" dirty="0"/>
              <a:t>Welke leefgebieden je behandelt bij systeemtheorie</a:t>
            </a:r>
          </a:p>
          <a:p>
            <a:r>
              <a:rPr lang="nl-NL" dirty="0"/>
              <a:t>Wie verantwoordelijk is voor opvoeding</a:t>
            </a:r>
          </a:p>
          <a:p>
            <a:r>
              <a:rPr lang="nl-NL" dirty="0"/>
              <a:t>Heb je een eigen visie op opvoedrollen</a:t>
            </a:r>
          </a:p>
          <a:p>
            <a:endParaRPr lang="nl-NL" dirty="0"/>
          </a:p>
          <a:p>
            <a:pPr rtl="0"/>
            <a:endParaRPr lang="nl-NL" dirty="0"/>
          </a:p>
        </p:txBody>
      </p:sp>
    </p:spTree>
    <p:extLst>
      <p:ext uri="{BB962C8B-B14F-4D97-AF65-F5344CB8AC3E}">
        <p14:creationId xmlns:p14="http://schemas.microsoft.com/office/powerpoint/2010/main" val="30329478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dirty="0"/>
              <a:t>Programma</a:t>
            </a:r>
          </a:p>
        </p:txBody>
      </p:sp>
      <p:sp>
        <p:nvSpPr>
          <p:cNvPr id="3" name="Tijdelijke aanduiding voor inhoud 2"/>
          <p:cNvSpPr>
            <a:spLocks noGrp="1"/>
          </p:cNvSpPr>
          <p:nvPr>
            <p:ph sz="half" idx="1"/>
          </p:nvPr>
        </p:nvSpPr>
        <p:spPr/>
        <p:txBody>
          <a:bodyPr rtlCol="0">
            <a:normAutofit fontScale="85000" lnSpcReduction="10000"/>
          </a:bodyPr>
          <a:lstStyle/>
          <a:p>
            <a:pPr marL="285750" indent="-285750">
              <a:buFontTx/>
              <a:buChar char="-"/>
            </a:pPr>
            <a:r>
              <a:rPr lang="nl-NL" dirty="0"/>
              <a:t>Check aanwezigheid</a:t>
            </a:r>
          </a:p>
          <a:p>
            <a:pPr marL="285750" indent="-285750">
              <a:buFontTx/>
              <a:buChar char="-"/>
            </a:pPr>
            <a:r>
              <a:rPr lang="nl-NL" dirty="0"/>
              <a:t>Theorie</a:t>
            </a:r>
          </a:p>
          <a:p>
            <a:pPr marL="285750" indent="-285750">
              <a:buFontTx/>
              <a:buChar char="-"/>
            </a:pPr>
            <a:r>
              <a:rPr lang="nl-NL" dirty="0"/>
              <a:t>Opdracht</a:t>
            </a:r>
          </a:p>
          <a:p>
            <a:pPr marL="285750" indent="-285750">
              <a:buFontTx/>
              <a:buChar char="-"/>
            </a:pPr>
            <a:r>
              <a:rPr lang="nl-NL" dirty="0"/>
              <a:t>Afsluiting</a:t>
            </a:r>
          </a:p>
        </p:txBody>
      </p:sp>
      <p:sp>
        <p:nvSpPr>
          <p:cNvPr id="4" name="Tijdelijke aanduiding voor inhoud 3"/>
          <p:cNvSpPr>
            <a:spLocks noGrp="1"/>
          </p:cNvSpPr>
          <p:nvPr>
            <p:ph sz="half" idx="2"/>
          </p:nvPr>
        </p:nvSpPr>
        <p:spPr/>
        <p:txBody>
          <a:bodyPr rtlCol="0">
            <a:normAutofit fontScale="85000" lnSpcReduction="10000"/>
          </a:bodyPr>
          <a:lstStyle/>
          <a:p>
            <a:pPr rtl="0"/>
            <a:r>
              <a:rPr lang="nl-NL" dirty="0"/>
              <a:t>Doelen?</a:t>
            </a:r>
          </a:p>
          <a:p>
            <a:pPr rtl="0"/>
            <a:endParaRPr lang="nl-NL" dirty="0"/>
          </a:p>
          <a:p>
            <a:pPr rtl="0"/>
            <a:r>
              <a:rPr lang="nl-NL" dirty="0"/>
              <a:t>Aan het eind van deze les, weet je:</a:t>
            </a:r>
          </a:p>
          <a:p>
            <a:pPr rtl="0"/>
            <a:r>
              <a:rPr lang="nl-NL" dirty="0"/>
              <a:t>Waar de systeemtheorie voor staat</a:t>
            </a:r>
          </a:p>
          <a:p>
            <a:pPr rtl="0"/>
            <a:r>
              <a:rPr lang="nl-NL" dirty="0"/>
              <a:t>Welke leefgebieden je behandelt bij systeemtheorie</a:t>
            </a:r>
          </a:p>
          <a:p>
            <a:pPr rtl="0"/>
            <a:r>
              <a:rPr lang="nl-NL" dirty="0"/>
              <a:t>Wie verantwoordelijk is voor opvoeding</a:t>
            </a:r>
          </a:p>
          <a:p>
            <a:pPr rtl="0"/>
            <a:r>
              <a:rPr lang="nl-NL" dirty="0"/>
              <a:t>Heb je een eigen visie op opvoedrollen</a:t>
            </a:r>
          </a:p>
        </p:txBody>
      </p:sp>
    </p:spTree>
    <p:extLst>
      <p:ext uri="{BB962C8B-B14F-4D97-AF65-F5344CB8AC3E}">
        <p14:creationId xmlns:p14="http://schemas.microsoft.com/office/powerpoint/2010/main" val="13599991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4BF9251-A79F-4C09-B13A-3241EDDFB5B6}"/>
              </a:ext>
            </a:extLst>
          </p:cNvPr>
          <p:cNvSpPr>
            <a:spLocks noGrp="1"/>
          </p:cNvSpPr>
          <p:nvPr>
            <p:ph type="title"/>
          </p:nvPr>
        </p:nvSpPr>
        <p:spPr/>
        <p:txBody>
          <a:bodyPr/>
          <a:lstStyle/>
          <a:p>
            <a:r>
              <a:rPr lang="nl-NL" dirty="0"/>
              <a:t>Systeemgericht werken</a:t>
            </a:r>
          </a:p>
        </p:txBody>
      </p:sp>
      <p:sp>
        <p:nvSpPr>
          <p:cNvPr id="3" name="Tijdelijke aanduiding voor inhoud 2">
            <a:extLst>
              <a:ext uri="{FF2B5EF4-FFF2-40B4-BE49-F238E27FC236}">
                <a16:creationId xmlns:a16="http://schemas.microsoft.com/office/drawing/2014/main" id="{DAF24A03-5FF9-443B-9E75-DBB0CBE7E2AE}"/>
              </a:ext>
            </a:extLst>
          </p:cNvPr>
          <p:cNvSpPr>
            <a:spLocks noGrp="1"/>
          </p:cNvSpPr>
          <p:nvPr>
            <p:ph sz="half" idx="1"/>
          </p:nvPr>
        </p:nvSpPr>
        <p:spPr/>
        <p:txBody>
          <a:bodyPr/>
          <a:lstStyle/>
          <a:p>
            <a:r>
              <a:rPr lang="nl-NL" dirty="0"/>
              <a:t>Wat is het?</a:t>
            </a:r>
          </a:p>
          <a:p>
            <a:r>
              <a:rPr lang="nl-NL" dirty="0"/>
              <a:t>Wat is belangrijk?</a:t>
            </a:r>
          </a:p>
          <a:p>
            <a:r>
              <a:rPr lang="nl-NL" dirty="0"/>
              <a:t>Waar let je op?</a:t>
            </a:r>
          </a:p>
          <a:p>
            <a:r>
              <a:rPr lang="nl-NL" dirty="0"/>
              <a:t>Hoe geef je dat vorm?</a:t>
            </a:r>
          </a:p>
          <a:p>
            <a:r>
              <a:rPr lang="nl-NL" dirty="0"/>
              <a:t>Voorbeelden van systeemgericht werken?</a:t>
            </a:r>
          </a:p>
          <a:p>
            <a:endParaRPr lang="nl-NL" dirty="0"/>
          </a:p>
        </p:txBody>
      </p:sp>
      <p:sp>
        <p:nvSpPr>
          <p:cNvPr id="4" name="Tijdelijke aanduiding voor inhoud 3">
            <a:extLst>
              <a:ext uri="{FF2B5EF4-FFF2-40B4-BE49-F238E27FC236}">
                <a16:creationId xmlns:a16="http://schemas.microsoft.com/office/drawing/2014/main" id="{CC386E84-D4FF-47A1-BB3B-D9890F26DA14}"/>
              </a:ext>
            </a:extLst>
          </p:cNvPr>
          <p:cNvSpPr>
            <a:spLocks noGrp="1"/>
          </p:cNvSpPr>
          <p:nvPr>
            <p:ph sz="half" idx="2"/>
          </p:nvPr>
        </p:nvSpPr>
        <p:spPr/>
        <p:txBody>
          <a:bodyPr/>
          <a:lstStyle/>
          <a:p>
            <a:endParaRPr lang="nl-NL"/>
          </a:p>
        </p:txBody>
      </p:sp>
    </p:spTree>
    <p:extLst>
      <p:ext uri="{BB962C8B-B14F-4D97-AF65-F5344CB8AC3E}">
        <p14:creationId xmlns:p14="http://schemas.microsoft.com/office/powerpoint/2010/main" val="1114379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5903ED-A573-44DE-8650-0DAB6518ADE2}"/>
              </a:ext>
            </a:extLst>
          </p:cNvPr>
          <p:cNvSpPr>
            <a:spLocks noGrp="1"/>
          </p:cNvSpPr>
          <p:nvPr>
            <p:ph type="title"/>
          </p:nvPr>
        </p:nvSpPr>
        <p:spPr/>
        <p:txBody>
          <a:bodyPr/>
          <a:lstStyle/>
          <a:p>
            <a:r>
              <a:rPr lang="nl-NL" dirty="0"/>
              <a:t>Systeemtheorie</a:t>
            </a:r>
          </a:p>
        </p:txBody>
      </p:sp>
      <p:sp>
        <p:nvSpPr>
          <p:cNvPr id="3" name="Tijdelijke aanduiding voor inhoud 2">
            <a:extLst>
              <a:ext uri="{FF2B5EF4-FFF2-40B4-BE49-F238E27FC236}">
                <a16:creationId xmlns:a16="http://schemas.microsoft.com/office/drawing/2014/main" id="{09428F0D-3CDE-4419-A77A-0ADFF06B94C2}"/>
              </a:ext>
            </a:extLst>
          </p:cNvPr>
          <p:cNvSpPr>
            <a:spLocks noGrp="1"/>
          </p:cNvSpPr>
          <p:nvPr>
            <p:ph sz="half" idx="1"/>
          </p:nvPr>
        </p:nvSpPr>
        <p:spPr>
          <a:xfrm>
            <a:off x="1524000" y="1825625"/>
            <a:ext cx="9144000" cy="3474720"/>
          </a:xfrm>
        </p:spPr>
        <p:txBody>
          <a:bodyPr/>
          <a:lstStyle/>
          <a:p>
            <a:r>
              <a:rPr lang="nl-NL" dirty="0"/>
              <a:t>De wetenschap achter systeemgericht werken en systeembenaderingen</a:t>
            </a:r>
          </a:p>
          <a:p>
            <a:r>
              <a:rPr lang="nl-NL" dirty="0"/>
              <a:t>Gaat er vanuit dat gedrag nooit op zichzelf ontstaat en een persoon is nooit helemaal zelf verantwoordelijk voor zijn/haar gedrag en problemen.</a:t>
            </a:r>
          </a:p>
          <a:p>
            <a:r>
              <a:rPr lang="nl-NL" dirty="0"/>
              <a:t>Gedrag en/of problematiek ontstaat in de wisselwerking tussen een persoon en zijn of haar nabije omgeving</a:t>
            </a:r>
          </a:p>
          <a:p>
            <a:endParaRPr lang="nl-NL" dirty="0"/>
          </a:p>
          <a:p>
            <a:r>
              <a:rPr lang="nl-NL" dirty="0"/>
              <a:t>Wat is een systeem?</a:t>
            </a:r>
            <a:br>
              <a:rPr lang="nl-NL" dirty="0"/>
            </a:br>
            <a:r>
              <a:rPr lang="nl-NL" dirty="0"/>
              <a:t>VB: het gezin, de school, de buurt, de familie, de kerkgemeenschap, de voetbalclub</a:t>
            </a:r>
          </a:p>
        </p:txBody>
      </p:sp>
    </p:spTree>
    <p:extLst>
      <p:ext uri="{BB962C8B-B14F-4D97-AF65-F5344CB8AC3E}">
        <p14:creationId xmlns:p14="http://schemas.microsoft.com/office/powerpoint/2010/main" val="28758101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8C74110-5A6D-47A8-BFF4-2F1ED4F137F0}"/>
              </a:ext>
            </a:extLst>
          </p:cNvPr>
          <p:cNvSpPr>
            <a:spLocks noGrp="1"/>
          </p:cNvSpPr>
          <p:nvPr>
            <p:ph type="title"/>
          </p:nvPr>
        </p:nvSpPr>
        <p:spPr/>
        <p:txBody>
          <a:bodyPr/>
          <a:lstStyle/>
          <a:p>
            <a:r>
              <a:rPr lang="nl-NL" dirty="0"/>
              <a:t>Systeemtheorie en benadering</a:t>
            </a:r>
          </a:p>
        </p:txBody>
      </p:sp>
      <p:sp>
        <p:nvSpPr>
          <p:cNvPr id="3" name="Tijdelijke aanduiding voor inhoud 2">
            <a:extLst>
              <a:ext uri="{FF2B5EF4-FFF2-40B4-BE49-F238E27FC236}">
                <a16:creationId xmlns:a16="http://schemas.microsoft.com/office/drawing/2014/main" id="{CD0DAA4A-1382-482E-8004-1756D6E27279}"/>
              </a:ext>
            </a:extLst>
          </p:cNvPr>
          <p:cNvSpPr>
            <a:spLocks noGrp="1"/>
          </p:cNvSpPr>
          <p:nvPr>
            <p:ph sz="half" idx="1"/>
          </p:nvPr>
        </p:nvSpPr>
        <p:spPr>
          <a:xfrm>
            <a:off x="1524000" y="1825625"/>
            <a:ext cx="9396536" cy="3474720"/>
          </a:xfrm>
        </p:spPr>
        <p:txBody>
          <a:bodyPr/>
          <a:lstStyle/>
          <a:p>
            <a:r>
              <a:rPr lang="nl-NL" dirty="0"/>
              <a:t>Volgens de systeemtheorie is een individu niet te helpen als individu maar dien je altijd het systeem te betrekken.</a:t>
            </a:r>
          </a:p>
          <a:p>
            <a:endParaRPr lang="nl-NL" dirty="0"/>
          </a:p>
        </p:txBody>
      </p:sp>
    </p:spTree>
    <p:extLst>
      <p:ext uri="{BB962C8B-B14F-4D97-AF65-F5344CB8AC3E}">
        <p14:creationId xmlns:p14="http://schemas.microsoft.com/office/powerpoint/2010/main" val="3051508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A9042C-5080-4C81-9C84-D06AB0B198A1}"/>
              </a:ext>
            </a:extLst>
          </p:cNvPr>
          <p:cNvSpPr>
            <a:spLocks noGrp="1"/>
          </p:cNvSpPr>
          <p:nvPr>
            <p:ph type="title"/>
          </p:nvPr>
        </p:nvSpPr>
        <p:spPr/>
        <p:txBody>
          <a:bodyPr/>
          <a:lstStyle/>
          <a:p>
            <a:r>
              <a:rPr lang="nl-NL" dirty="0"/>
              <a:t>Hoe kun je werken volgens de systeembenadering?</a:t>
            </a:r>
          </a:p>
        </p:txBody>
      </p:sp>
      <p:sp>
        <p:nvSpPr>
          <p:cNvPr id="3" name="Tijdelijke aanduiding voor inhoud 2">
            <a:extLst>
              <a:ext uri="{FF2B5EF4-FFF2-40B4-BE49-F238E27FC236}">
                <a16:creationId xmlns:a16="http://schemas.microsoft.com/office/drawing/2014/main" id="{BCFC7184-E6F2-4B31-87DD-1A556BCC2ECE}"/>
              </a:ext>
            </a:extLst>
          </p:cNvPr>
          <p:cNvSpPr>
            <a:spLocks noGrp="1"/>
          </p:cNvSpPr>
          <p:nvPr>
            <p:ph sz="half" idx="1"/>
          </p:nvPr>
        </p:nvSpPr>
        <p:spPr>
          <a:xfrm>
            <a:off x="1524000" y="1825625"/>
            <a:ext cx="8532440" cy="3474720"/>
          </a:xfrm>
        </p:spPr>
        <p:txBody>
          <a:bodyPr>
            <a:normAutofit fontScale="85000" lnSpcReduction="20000"/>
          </a:bodyPr>
          <a:lstStyle/>
          <a:p>
            <a:r>
              <a:rPr lang="nl-NL" dirty="0"/>
              <a:t>Door steeds de leefgebieden van het systeem te onderzoeken:</a:t>
            </a:r>
          </a:p>
          <a:p>
            <a:r>
              <a:rPr lang="nl-NL" dirty="0"/>
              <a:t>lichamelijke kenmerken: gezondheid, groei en ontwikkeling</a:t>
            </a:r>
          </a:p>
          <a:p>
            <a:r>
              <a:rPr lang="nl-NL" dirty="0"/>
              <a:t>cognitieve kenmerken: leren, denken en taal</a:t>
            </a:r>
          </a:p>
          <a:p>
            <a:r>
              <a:rPr lang="nl-NL" dirty="0"/>
              <a:t>emotionele kenmerken: ordenen en verwerken van gebeurtenissen, zelfregulatie</a:t>
            </a:r>
          </a:p>
          <a:p>
            <a:r>
              <a:rPr lang="nl-NL" dirty="0"/>
              <a:t>identiteit: zelfwaardering en temperament</a:t>
            </a:r>
          </a:p>
          <a:p>
            <a:r>
              <a:rPr lang="nl-NL" dirty="0"/>
              <a:t>gezin: opvoedingsvaardigheden, gezinsstructuur, communicatiepatronen en onderlinge relaties</a:t>
            </a:r>
          </a:p>
          <a:p>
            <a:r>
              <a:rPr lang="nl-NL" dirty="0"/>
              <a:t>sociaal netwerk: familie, vrienden, collega’s en de buren</a:t>
            </a:r>
          </a:p>
          <a:p>
            <a:r>
              <a:rPr lang="nl-NL" dirty="0"/>
              <a:t>omgeving: wonen, werken, school, inkomen en vrije tijd.</a:t>
            </a:r>
          </a:p>
          <a:p>
            <a:endParaRPr lang="nl-NL" dirty="0"/>
          </a:p>
        </p:txBody>
      </p:sp>
    </p:spTree>
    <p:extLst>
      <p:ext uri="{BB962C8B-B14F-4D97-AF65-F5344CB8AC3E}">
        <p14:creationId xmlns:p14="http://schemas.microsoft.com/office/powerpoint/2010/main" val="15857705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37D96-D9CB-4144-9E01-39A603614094}"/>
              </a:ext>
            </a:extLst>
          </p:cNvPr>
          <p:cNvSpPr>
            <a:spLocks noGrp="1"/>
          </p:cNvSpPr>
          <p:nvPr>
            <p:ph type="title"/>
          </p:nvPr>
        </p:nvSpPr>
        <p:spPr/>
        <p:txBody>
          <a:bodyPr/>
          <a:lstStyle/>
          <a:p>
            <a:r>
              <a:rPr lang="nl-NL" dirty="0"/>
              <a:t>Hoe kun je werken volgens de systeembenadering?</a:t>
            </a:r>
          </a:p>
        </p:txBody>
      </p:sp>
      <p:sp>
        <p:nvSpPr>
          <p:cNvPr id="3" name="Tijdelijke aanduiding voor inhoud 2">
            <a:extLst>
              <a:ext uri="{FF2B5EF4-FFF2-40B4-BE49-F238E27FC236}">
                <a16:creationId xmlns:a16="http://schemas.microsoft.com/office/drawing/2014/main" id="{43117BFF-3803-46E2-9891-6860E1AEEC6E}"/>
              </a:ext>
            </a:extLst>
          </p:cNvPr>
          <p:cNvSpPr>
            <a:spLocks noGrp="1"/>
          </p:cNvSpPr>
          <p:nvPr>
            <p:ph sz="half" idx="1"/>
          </p:nvPr>
        </p:nvSpPr>
        <p:spPr>
          <a:xfrm>
            <a:off x="1524000" y="1825625"/>
            <a:ext cx="8244408" cy="3474720"/>
          </a:xfrm>
        </p:spPr>
        <p:txBody>
          <a:bodyPr/>
          <a:lstStyle/>
          <a:p>
            <a:r>
              <a:rPr lang="nl-NL" dirty="0"/>
              <a:t>Je analyseert de leefgebieden</a:t>
            </a:r>
          </a:p>
          <a:p>
            <a:r>
              <a:rPr lang="nl-NL" dirty="0"/>
              <a:t>Waar vinden de meeste problemen zich plaats?</a:t>
            </a:r>
          </a:p>
          <a:p>
            <a:r>
              <a:rPr lang="nl-NL" dirty="0"/>
              <a:t>Hoe kan dit worden opgelost?</a:t>
            </a:r>
          </a:p>
          <a:p>
            <a:r>
              <a:rPr lang="nl-NL" dirty="0"/>
              <a:t>Wie moeten daarbij betrokken worden?</a:t>
            </a:r>
          </a:p>
          <a:p>
            <a:r>
              <a:rPr lang="nl-NL" dirty="0"/>
              <a:t>Wie heeft welke rol?</a:t>
            </a:r>
          </a:p>
        </p:txBody>
      </p:sp>
    </p:spTree>
    <p:extLst>
      <p:ext uri="{BB962C8B-B14F-4D97-AF65-F5344CB8AC3E}">
        <p14:creationId xmlns:p14="http://schemas.microsoft.com/office/powerpoint/2010/main" val="38969516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0D9A02-7704-4830-B466-543EEDCA706E}"/>
              </a:ext>
            </a:extLst>
          </p:cNvPr>
          <p:cNvSpPr>
            <a:spLocks noGrp="1"/>
          </p:cNvSpPr>
          <p:nvPr>
            <p:ph type="title"/>
          </p:nvPr>
        </p:nvSpPr>
        <p:spPr/>
        <p:txBody>
          <a:bodyPr/>
          <a:lstStyle/>
          <a:p>
            <a:r>
              <a:rPr lang="nl-NL" dirty="0"/>
              <a:t>Opdracht</a:t>
            </a:r>
          </a:p>
        </p:txBody>
      </p:sp>
      <p:sp>
        <p:nvSpPr>
          <p:cNvPr id="3" name="Tijdelijke aanduiding voor inhoud 2">
            <a:extLst>
              <a:ext uri="{FF2B5EF4-FFF2-40B4-BE49-F238E27FC236}">
                <a16:creationId xmlns:a16="http://schemas.microsoft.com/office/drawing/2014/main" id="{A126B5AD-963A-4864-984C-27AE00839E03}"/>
              </a:ext>
            </a:extLst>
          </p:cNvPr>
          <p:cNvSpPr>
            <a:spLocks noGrp="1"/>
          </p:cNvSpPr>
          <p:nvPr>
            <p:ph sz="half" idx="1"/>
          </p:nvPr>
        </p:nvSpPr>
        <p:spPr>
          <a:xfrm>
            <a:off x="395873" y="2564904"/>
            <a:ext cx="4389120" cy="955303"/>
          </a:xfrm>
        </p:spPr>
        <p:txBody>
          <a:bodyPr>
            <a:normAutofit/>
          </a:bodyPr>
          <a:lstStyle/>
          <a:p>
            <a:r>
              <a:rPr lang="nl-NL" dirty="0"/>
              <a:t>Maak een analyse van de leefgebieden van jou en je gezin</a:t>
            </a:r>
          </a:p>
        </p:txBody>
      </p:sp>
      <p:sp>
        <p:nvSpPr>
          <p:cNvPr id="4" name="Tijdelijke aanduiding voor inhoud 3">
            <a:extLst>
              <a:ext uri="{FF2B5EF4-FFF2-40B4-BE49-F238E27FC236}">
                <a16:creationId xmlns:a16="http://schemas.microsoft.com/office/drawing/2014/main" id="{DF250FE2-A7FD-47B3-81A9-C6A68BD40B98}"/>
              </a:ext>
            </a:extLst>
          </p:cNvPr>
          <p:cNvSpPr>
            <a:spLocks noGrp="1"/>
          </p:cNvSpPr>
          <p:nvPr>
            <p:ph sz="half" idx="2"/>
          </p:nvPr>
        </p:nvSpPr>
        <p:spPr>
          <a:xfrm>
            <a:off x="5243399" y="584684"/>
            <a:ext cx="6552728" cy="5688632"/>
          </a:xfrm>
        </p:spPr>
        <p:txBody>
          <a:bodyPr>
            <a:normAutofit/>
          </a:bodyPr>
          <a:lstStyle/>
          <a:p>
            <a:r>
              <a:rPr lang="nl-NL" dirty="0"/>
              <a:t>lichamelijke kenmerken: gezondheid, groei en ontwikkeling</a:t>
            </a:r>
          </a:p>
          <a:p>
            <a:r>
              <a:rPr lang="nl-NL" dirty="0"/>
              <a:t>cognitieve kenmerken: leren, denken en taal</a:t>
            </a:r>
          </a:p>
          <a:p>
            <a:r>
              <a:rPr lang="nl-NL" dirty="0"/>
              <a:t>emotionele kenmerken: ordenen en verwerken van gebeurtenissen, zelfregulatie</a:t>
            </a:r>
          </a:p>
          <a:p>
            <a:r>
              <a:rPr lang="nl-NL" dirty="0"/>
              <a:t>identiteit: zelfwaardering en temperament</a:t>
            </a:r>
          </a:p>
          <a:p>
            <a:r>
              <a:rPr lang="nl-NL" dirty="0"/>
              <a:t>gezin: opvoedingsvaardigheden, gezinsstructuur, communicatiepatronen en onderlinge relaties</a:t>
            </a:r>
          </a:p>
          <a:p>
            <a:r>
              <a:rPr lang="nl-NL" dirty="0"/>
              <a:t>sociaal netwerk: familie, vrienden, collega’s en de buren</a:t>
            </a:r>
          </a:p>
          <a:p>
            <a:r>
              <a:rPr lang="nl-NL" dirty="0"/>
              <a:t>omgeving: wonen, werken, school, inkomen en vrije tijd.</a:t>
            </a:r>
          </a:p>
          <a:p>
            <a:endParaRPr lang="nl-NL" dirty="0"/>
          </a:p>
        </p:txBody>
      </p:sp>
    </p:spTree>
    <p:extLst>
      <p:ext uri="{BB962C8B-B14F-4D97-AF65-F5344CB8AC3E}">
        <p14:creationId xmlns:p14="http://schemas.microsoft.com/office/powerpoint/2010/main" val="4182763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9BC31E-7187-476F-9FA5-FC1833B92CC2}"/>
              </a:ext>
            </a:extLst>
          </p:cNvPr>
          <p:cNvSpPr>
            <a:spLocks noGrp="1"/>
          </p:cNvSpPr>
          <p:nvPr>
            <p:ph type="title"/>
          </p:nvPr>
        </p:nvSpPr>
        <p:spPr/>
        <p:txBody>
          <a:bodyPr/>
          <a:lstStyle/>
          <a:p>
            <a:r>
              <a:rPr lang="nl-NL" dirty="0"/>
              <a:t>Circulair proces of oorzaak-gevolg reactie?</a:t>
            </a:r>
          </a:p>
        </p:txBody>
      </p:sp>
      <p:sp>
        <p:nvSpPr>
          <p:cNvPr id="3" name="Tijdelijke aanduiding voor inhoud 2">
            <a:extLst>
              <a:ext uri="{FF2B5EF4-FFF2-40B4-BE49-F238E27FC236}">
                <a16:creationId xmlns:a16="http://schemas.microsoft.com/office/drawing/2014/main" id="{59BB6168-E638-4A6E-8475-E8C08E1CCE1B}"/>
              </a:ext>
            </a:extLst>
          </p:cNvPr>
          <p:cNvSpPr>
            <a:spLocks noGrp="1"/>
          </p:cNvSpPr>
          <p:nvPr>
            <p:ph sz="half" idx="1"/>
          </p:nvPr>
        </p:nvSpPr>
        <p:spPr>
          <a:xfrm>
            <a:off x="1524000" y="1825625"/>
            <a:ext cx="8964488" cy="3474720"/>
          </a:xfrm>
        </p:spPr>
        <p:txBody>
          <a:bodyPr/>
          <a:lstStyle/>
          <a:p>
            <a:r>
              <a:rPr lang="nl-NL" dirty="0"/>
              <a:t>Dit betekent dat verandering bij één lid van een gezin voor verandering kan zorgen bij de andere leden van het gezin.</a:t>
            </a:r>
          </a:p>
          <a:p>
            <a:endParaRPr lang="nl-NL" dirty="0"/>
          </a:p>
          <a:p>
            <a:endParaRPr lang="nl-NL" dirty="0"/>
          </a:p>
          <a:p>
            <a:r>
              <a:rPr lang="nl-NL" dirty="0"/>
              <a:t>Een oorzaak-gevolg reactie is een reactie die volgt uit een gebeurtenis. Het één volgt het ander op</a:t>
            </a:r>
          </a:p>
          <a:p>
            <a:endParaRPr lang="nl-NL" dirty="0"/>
          </a:p>
        </p:txBody>
      </p:sp>
    </p:spTree>
    <p:extLst>
      <p:ext uri="{BB962C8B-B14F-4D97-AF65-F5344CB8AC3E}">
        <p14:creationId xmlns:p14="http://schemas.microsoft.com/office/powerpoint/2010/main" val="1385713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Vriendjes, formaat 16 x 9">
  <a:themeElements>
    <a:clrScheme name="ChildrenFriends">
      <a:dk1>
        <a:srgbClr val="404040"/>
      </a:dk1>
      <a:lt1>
        <a:sysClr val="window" lastClr="FFFFFF"/>
      </a:lt1>
      <a:dk2>
        <a:srgbClr val="000000"/>
      </a:dk2>
      <a:lt2>
        <a:srgbClr val="EAEAEA"/>
      </a:lt2>
      <a:accent1>
        <a:srgbClr val="A63121"/>
      </a:accent1>
      <a:accent2>
        <a:srgbClr val="318DCB"/>
      </a:accent2>
      <a:accent3>
        <a:srgbClr val="F28330"/>
      </a:accent3>
      <a:accent4>
        <a:srgbClr val="50B852"/>
      </a:accent4>
      <a:accent5>
        <a:srgbClr val="EEAD1D"/>
      </a:accent5>
      <a:accent6>
        <a:srgbClr val="A68555"/>
      </a:accent6>
      <a:hlink>
        <a:srgbClr val="F28330"/>
      </a:hlink>
      <a:folHlink>
        <a:srgbClr val="969696"/>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13247123_TF03896101 - Copy" id="{C0EF2753-B4B9-4979-AA89-C9983F3B49D6}" vid="{7E42FDA8-E506-40F8-9A1E-06A022A5D3F9}"/>
    </a:ext>
  </a:extLst>
</a:theme>
</file>

<file path=ppt/theme/theme2.xml><?xml version="1.0" encoding="utf-8"?>
<a:theme xmlns:a="http://schemas.openxmlformats.org/drawingml/2006/main" name="Office-thema">
  <a:themeElements>
    <a:clrScheme name="ChildrenFriends">
      <a:dk1>
        <a:srgbClr val="404040"/>
      </a:dk1>
      <a:lt1>
        <a:sysClr val="window" lastClr="FFFFFF"/>
      </a:lt1>
      <a:dk2>
        <a:srgbClr val="000000"/>
      </a:dk2>
      <a:lt2>
        <a:srgbClr val="EAEAEA"/>
      </a:lt2>
      <a:accent1>
        <a:srgbClr val="A63121"/>
      </a:accent1>
      <a:accent2>
        <a:srgbClr val="318DCB"/>
      </a:accent2>
      <a:accent3>
        <a:srgbClr val="F28330"/>
      </a:accent3>
      <a:accent4>
        <a:srgbClr val="50B852"/>
      </a:accent4>
      <a:accent5>
        <a:srgbClr val="EEAD1D"/>
      </a:accent5>
      <a:accent6>
        <a:srgbClr val="A68555"/>
      </a:accent6>
      <a:hlink>
        <a:srgbClr val="F28330"/>
      </a:hlink>
      <a:folHlink>
        <a:srgbClr val="969696"/>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hema">
  <a:themeElements>
    <a:clrScheme name="ChildrenFriends">
      <a:dk1>
        <a:srgbClr val="404040"/>
      </a:dk1>
      <a:lt1>
        <a:sysClr val="window" lastClr="FFFFFF"/>
      </a:lt1>
      <a:dk2>
        <a:srgbClr val="000000"/>
      </a:dk2>
      <a:lt2>
        <a:srgbClr val="EAEAEA"/>
      </a:lt2>
      <a:accent1>
        <a:srgbClr val="A63121"/>
      </a:accent1>
      <a:accent2>
        <a:srgbClr val="318DCB"/>
      </a:accent2>
      <a:accent3>
        <a:srgbClr val="F28330"/>
      </a:accent3>
      <a:accent4>
        <a:srgbClr val="50B852"/>
      </a:accent4>
      <a:accent5>
        <a:srgbClr val="EEAD1D"/>
      </a:accent5>
      <a:accent6>
        <a:srgbClr val="A68555"/>
      </a:accent6>
      <a:hlink>
        <a:srgbClr val="F28330"/>
      </a:hlink>
      <a:folHlink>
        <a:srgbClr val="969696"/>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202347D77697643BBFD99302BF64673" ma:contentTypeVersion="10" ma:contentTypeDescription="Een nieuw document maken." ma:contentTypeScope="" ma:versionID="78ac85ac2f283fc41906ebe7f4a9b559">
  <xsd:schema xmlns:xsd="http://www.w3.org/2001/XMLSchema" xmlns:xs="http://www.w3.org/2001/XMLSchema" xmlns:p="http://schemas.microsoft.com/office/2006/metadata/properties" xmlns:ns3="b68dea8c-8914-43cb-bb4a-3d3300d15efd" xmlns:ns4="244de58e-76bd-4fa7-ac74-2161ed167b2b" targetNamespace="http://schemas.microsoft.com/office/2006/metadata/properties" ma:root="true" ma:fieldsID="1ef3f6f0cd5173217bf58dd780df4820" ns3:_="" ns4:_="">
    <xsd:import namespace="b68dea8c-8914-43cb-bb4a-3d3300d15efd"/>
    <xsd:import namespace="244de58e-76bd-4fa7-ac74-2161ed167b2b"/>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4:SharedWithUsers" minOccurs="0"/>
                <xsd:element ref="ns4:SharedWithDetails" minOccurs="0"/>
                <xsd:element ref="ns4:SharingHintHash"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68dea8c-8914-43cb-bb4a-3d3300d15ef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44de58e-76bd-4fa7-ac74-2161ed167b2b" elementFormDefault="qualified">
    <xsd:import namespace="http://schemas.microsoft.com/office/2006/documentManagement/types"/>
    <xsd:import namespace="http://schemas.microsoft.com/office/infopath/2007/PartnerControls"/>
    <xsd:element name="SharedWithUsers" ma:index="13"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Gedeeld met details" ma:internalName="SharedWithDetails" ma:readOnly="true">
      <xsd:simpleType>
        <xsd:restriction base="dms:Note">
          <xsd:maxLength value="255"/>
        </xsd:restriction>
      </xsd:simpleType>
    </xsd:element>
    <xsd:element name="SharingHintHash" ma:index="15" nillable="true" ma:displayName="Hint-hash dele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DA15C6C-6BB6-4DB6-B7D6-7F14EAB2CC5C}">
  <ds:schemaRefs>
    <ds:schemaRef ds:uri="http://www.w3.org/XML/1998/namespace"/>
    <ds:schemaRef ds:uri="http://schemas.microsoft.com/office/2006/metadata/properties"/>
    <ds:schemaRef ds:uri="b68dea8c-8914-43cb-bb4a-3d3300d15efd"/>
    <ds:schemaRef ds:uri="244de58e-76bd-4fa7-ac74-2161ed167b2b"/>
    <ds:schemaRef ds:uri="http://schemas.microsoft.com/office/2006/documentManagement/types"/>
    <ds:schemaRef ds:uri="http://purl.org/dc/elements/1.1/"/>
    <ds:schemaRef ds:uri="http://purl.org/dc/terms/"/>
    <ds:schemaRef ds:uri="http://schemas.microsoft.com/office/infopath/2007/PartnerControls"/>
    <ds:schemaRef ds:uri="http://schemas.openxmlformats.org/package/2006/metadata/core-properties"/>
    <ds:schemaRef ds:uri="http://purl.org/dc/dcmitype/"/>
  </ds:schemaRefs>
</ds:datastoreItem>
</file>

<file path=customXml/itemProps2.xml><?xml version="1.0" encoding="utf-8"?>
<ds:datastoreItem xmlns:ds="http://schemas.openxmlformats.org/officeDocument/2006/customXml" ds:itemID="{9EDF6667-B669-49A4-BBE6-2132BA71C0C7}">
  <ds:schemaRefs>
    <ds:schemaRef ds:uri="http://schemas.microsoft.com/sharepoint/v3/contenttype/forms"/>
  </ds:schemaRefs>
</ds:datastoreItem>
</file>

<file path=customXml/itemProps3.xml><?xml version="1.0" encoding="utf-8"?>
<ds:datastoreItem xmlns:ds="http://schemas.openxmlformats.org/officeDocument/2006/customXml" ds:itemID="{87B82326-2D66-4F64-B730-B37F59BC6BB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68dea8c-8914-43cb-bb4a-3d3300d15efd"/>
    <ds:schemaRef ds:uri="244de58e-76bd-4fa7-ac74-2161ed167b2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Onderwijspresentatie, ontwerp met kinderen op het schoolplein, album (breedbeeld)</Template>
  <TotalTime>318</TotalTime>
  <Words>833</Words>
  <Application>Microsoft Office PowerPoint</Application>
  <PresentationFormat>Breedbeeld</PresentationFormat>
  <Paragraphs>110</Paragraphs>
  <Slides>17</Slides>
  <Notes>4</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17</vt:i4>
      </vt:variant>
    </vt:vector>
  </HeadingPairs>
  <TitlesOfParts>
    <vt:vector size="20" baseType="lpstr">
      <vt:lpstr>Arial</vt:lpstr>
      <vt:lpstr>Times New Roman</vt:lpstr>
      <vt:lpstr>Vriendjes, formaat 16 x 9</vt:lpstr>
      <vt:lpstr>Keuzedeel Jeugd- en Opvoedhulp</vt:lpstr>
      <vt:lpstr>Programma</vt:lpstr>
      <vt:lpstr>Systeemgericht werken</vt:lpstr>
      <vt:lpstr>Systeemtheorie</vt:lpstr>
      <vt:lpstr>Systeemtheorie en benadering</vt:lpstr>
      <vt:lpstr>Hoe kun je werken volgens de systeembenadering?</vt:lpstr>
      <vt:lpstr>Hoe kun je werken volgens de systeembenadering?</vt:lpstr>
      <vt:lpstr>Opdracht</vt:lpstr>
      <vt:lpstr>Circulair proces of oorzaak-gevolg reactie?</vt:lpstr>
      <vt:lpstr>Circulair of oorzaak-gevolg???</vt:lpstr>
      <vt:lpstr>Wie = wanneer verantwoordelijk?</vt:lpstr>
      <vt:lpstr>Gemeenten</vt:lpstr>
      <vt:lpstr>Gezin</vt:lpstr>
      <vt:lpstr>Professionals</vt:lpstr>
      <vt:lpstr>Iedereen – (het sociale netwerk)</vt:lpstr>
      <vt:lpstr>Stellingen</vt:lpstr>
      <vt:lpstr>Afsluiting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Introductie keuzedeel Jeugd- en Opvoedhulp</dc:title>
  <dc:creator>Marije Solle</dc:creator>
  <cp:keywords/>
  <cp:lastModifiedBy>Marije Solle</cp:lastModifiedBy>
  <cp:revision>30</cp:revision>
  <dcterms:created xsi:type="dcterms:W3CDTF">2019-09-26T15:31:09Z</dcterms:created>
  <dcterms:modified xsi:type="dcterms:W3CDTF">2019-10-15T14:04:24Z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TC038961019991</vt:lpwstr>
  </property>
  <property fmtid="{D5CDD505-2E9C-101B-9397-08002B2CF9AE}" pid="3" name="ContentTypeId">
    <vt:lpwstr>0x0101009202347D77697643BBFD99302BF64673</vt:lpwstr>
  </property>
</Properties>
</file>